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1"/>
  </p:notesMasterIdLst>
  <p:sldIdLst>
    <p:sldId id="256" r:id="rId5"/>
    <p:sldId id="341" r:id="rId6"/>
    <p:sldId id="330" r:id="rId7"/>
    <p:sldId id="263" r:id="rId8"/>
    <p:sldId id="342" r:id="rId9"/>
    <p:sldId id="265" r:id="rId10"/>
    <p:sldId id="333" r:id="rId11"/>
    <p:sldId id="257" r:id="rId12"/>
    <p:sldId id="264" r:id="rId13"/>
    <p:sldId id="340" r:id="rId14"/>
    <p:sldId id="259" r:id="rId15"/>
    <p:sldId id="343" r:id="rId16"/>
    <p:sldId id="335" r:id="rId17"/>
    <p:sldId id="258" r:id="rId18"/>
    <p:sldId id="334" r:id="rId19"/>
    <p:sldId id="344" r:id="rId20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879"/>
    <a:srgbClr val="215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04"/>
    <p:restoredTop sz="94690"/>
  </p:normalViewPr>
  <p:slideViewPr>
    <p:cSldViewPr snapToGrid="0" snapToObjects="1">
      <p:cViewPr varScale="1">
        <p:scale>
          <a:sx n="111" d="100"/>
          <a:sy n="111" d="100"/>
        </p:scale>
        <p:origin x="166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5A07D77F-A08B-4200-AD62-7E14651DB3BC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5388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EA95CEA0-D12B-404C-86B8-6FB254D7B6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01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est Title Slide Network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1359580"/>
          </a:xfrm>
          <a:noFill/>
        </p:spPr>
        <p:txBody>
          <a:bodyPr anchor="b"/>
          <a:lstStyle>
            <a:lvl1pPr algn="l">
              <a:defRPr sz="6000">
                <a:solidFill>
                  <a:srgbClr val="215078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2585841"/>
            <a:ext cx="7772400" cy="56461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More details about this presentation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6F81DB-968B-FD41-9893-142C4BC9228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3953124"/>
            <a:ext cx="9144000" cy="2904876"/>
            <a:chOff x="0" y="3953124"/>
            <a:chExt cx="9144000" cy="29048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757B20F-314D-E548-AC6A-BA54359BE3AD}"/>
                </a:ext>
              </a:extLst>
            </p:cNvPr>
            <p:cNvGrpSpPr>
              <a:grpSpLocks noChangeAspect="1"/>
            </p:cNvGrpSpPr>
            <p:nvPr userDrawn="1"/>
          </p:nvGrpSpPr>
          <p:grpSpPr bwMode="invGray">
            <a:xfrm>
              <a:off x="0" y="3953124"/>
              <a:ext cx="9144000" cy="953589"/>
              <a:chOff x="-9196" y="4724400"/>
              <a:chExt cx="9144000" cy="1604963"/>
            </a:xfrm>
          </p:grpSpPr>
          <p:sp>
            <p:nvSpPr>
              <p:cNvPr id="5" name="Freeform 18">
                <a:extLst>
                  <a:ext uri="{FF2B5EF4-FFF2-40B4-BE49-F238E27FC236}">
                    <a16:creationId xmlns:a16="http://schemas.microsoft.com/office/drawing/2014/main" id="{C8581952-42C0-BA40-846C-3FE125A69AD3}"/>
                  </a:ext>
                </a:extLst>
              </p:cNvPr>
              <p:cNvSpPr>
                <a:spLocks/>
              </p:cNvSpPr>
              <p:nvPr/>
            </p:nvSpPr>
            <p:spPr bwMode="invGray">
              <a:xfrm>
                <a:off x="-9196" y="5054600"/>
                <a:ext cx="9144000" cy="1274763"/>
              </a:xfrm>
              <a:custGeom>
                <a:avLst/>
                <a:gdLst>
                  <a:gd name="T0" fmla="*/ 7500 w 7680"/>
                  <a:gd name="T1" fmla="*/ 1 h 1067"/>
                  <a:gd name="T2" fmla="*/ 7666 w 7680"/>
                  <a:gd name="T3" fmla="*/ 1 h 1067"/>
                  <a:gd name="T4" fmla="*/ 7680 w 7680"/>
                  <a:gd name="T5" fmla="*/ 15 h 1067"/>
                  <a:gd name="T6" fmla="*/ 7680 w 7680"/>
                  <a:gd name="T7" fmla="*/ 743 h 1067"/>
                  <a:gd name="T8" fmla="*/ 7680 w 7680"/>
                  <a:gd name="T9" fmla="*/ 1053 h 1067"/>
                  <a:gd name="T10" fmla="*/ 7668 w 7680"/>
                  <a:gd name="T11" fmla="*/ 1065 h 1067"/>
                  <a:gd name="T12" fmla="*/ 7662 w 7680"/>
                  <a:gd name="T13" fmla="*/ 1065 h 1067"/>
                  <a:gd name="T14" fmla="*/ 18 w 7680"/>
                  <a:gd name="T15" fmla="*/ 1065 h 1067"/>
                  <a:gd name="T16" fmla="*/ 0 w 7680"/>
                  <a:gd name="T17" fmla="*/ 1047 h 1067"/>
                  <a:gd name="T18" fmla="*/ 0 w 7680"/>
                  <a:gd name="T19" fmla="*/ 653 h 1067"/>
                  <a:gd name="T20" fmla="*/ 120 w 7680"/>
                  <a:gd name="T21" fmla="*/ 670 h 1067"/>
                  <a:gd name="T22" fmla="*/ 427 w 7680"/>
                  <a:gd name="T23" fmla="*/ 712 h 1067"/>
                  <a:gd name="T24" fmla="*/ 748 w 7680"/>
                  <a:gd name="T25" fmla="*/ 733 h 1067"/>
                  <a:gd name="T26" fmla="*/ 1276 w 7680"/>
                  <a:gd name="T27" fmla="*/ 752 h 1067"/>
                  <a:gd name="T28" fmla="*/ 1617 w 7680"/>
                  <a:gd name="T29" fmla="*/ 744 h 1067"/>
                  <a:gd name="T30" fmla="*/ 1853 w 7680"/>
                  <a:gd name="T31" fmla="*/ 714 h 1067"/>
                  <a:gd name="T32" fmla="*/ 2514 w 7680"/>
                  <a:gd name="T33" fmla="*/ 600 h 1067"/>
                  <a:gd name="T34" fmla="*/ 2882 w 7680"/>
                  <a:gd name="T35" fmla="*/ 566 h 1067"/>
                  <a:gd name="T36" fmla="*/ 3156 w 7680"/>
                  <a:gd name="T37" fmla="*/ 589 h 1067"/>
                  <a:gd name="T38" fmla="*/ 3187 w 7680"/>
                  <a:gd name="T39" fmla="*/ 596 h 1067"/>
                  <a:gd name="T40" fmla="*/ 3587 w 7680"/>
                  <a:gd name="T41" fmla="*/ 605 h 1067"/>
                  <a:gd name="T42" fmla="*/ 4171 w 7680"/>
                  <a:gd name="T43" fmla="*/ 478 h 1067"/>
                  <a:gd name="T44" fmla="*/ 4620 w 7680"/>
                  <a:gd name="T45" fmla="*/ 401 h 1067"/>
                  <a:gd name="T46" fmla="*/ 4861 w 7680"/>
                  <a:gd name="T47" fmla="*/ 422 h 1067"/>
                  <a:gd name="T48" fmla="*/ 5401 w 7680"/>
                  <a:gd name="T49" fmla="*/ 481 h 1067"/>
                  <a:gd name="T50" fmla="*/ 5881 w 7680"/>
                  <a:gd name="T51" fmla="*/ 462 h 1067"/>
                  <a:gd name="T52" fmla="*/ 6396 w 7680"/>
                  <a:gd name="T53" fmla="*/ 364 h 1067"/>
                  <a:gd name="T54" fmla="*/ 7228 w 7680"/>
                  <a:gd name="T55" fmla="*/ 104 h 1067"/>
                  <a:gd name="T56" fmla="*/ 7500 w 7680"/>
                  <a:gd name="T57" fmla="*/ 1 h 1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80" h="1067">
                    <a:moveTo>
                      <a:pt x="7500" y="1"/>
                    </a:moveTo>
                    <a:cubicBezTo>
                      <a:pt x="7555" y="1"/>
                      <a:pt x="7611" y="1"/>
                      <a:pt x="7666" y="1"/>
                    </a:cubicBezTo>
                    <a:cubicBezTo>
                      <a:pt x="7678" y="0"/>
                      <a:pt x="7680" y="3"/>
                      <a:pt x="7680" y="15"/>
                    </a:cubicBezTo>
                    <a:cubicBezTo>
                      <a:pt x="7680" y="258"/>
                      <a:pt x="7680" y="500"/>
                      <a:pt x="7680" y="743"/>
                    </a:cubicBezTo>
                    <a:cubicBezTo>
                      <a:pt x="7680" y="846"/>
                      <a:pt x="7680" y="950"/>
                      <a:pt x="7680" y="1053"/>
                    </a:cubicBezTo>
                    <a:cubicBezTo>
                      <a:pt x="7680" y="1063"/>
                      <a:pt x="7678" y="1067"/>
                      <a:pt x="7668" y="1065"/>
                    </a:cubicBezTo>
                    <a:cubicBezTo>
                      <a:pt x="7666" y="1065"/>
                      <a:pt x="7664" y="1065"/>
                      <a:pt x="7662" y="1065"/>
                    </a:cubicBezTo>
                    <a:cubicBezTo>
                      <a:pt x="5114" y="1065"/>
                      <a:pt x="2566" y="1065"/>
                      <a:pt x="18" y="1065"/>
                    </a:cubicBezTo>
                    <a:cubicBezTo>
                      <a:pt x="3" y="1065"/>
                      <a:pt x="0" y="1062"/>
                      <a:pt x="0" y="1047"/>
                    </a:cubicBezTo>
                    <a:cubicBezTo>
                      <a:pt x="0" y="916"/>
                      <a:pt x="0" y="784"/>
                      <a:pt x="0" y="653"/>
                    </a:cubicBezTo>
                    <a:cubicBezTo>
                      <a:pt x="41" y="654"/>
                      <a:pt x="80" y="665"/>
                      <a:pt x="120" y="670"/>
                    </a:cubicBezTo>
                    <a:cubicBezTo>
                      <a:pt x="223" y="685"/>
                      <a:pt x="325" y="702"/>
                      <a:pt x="427" y="712"/>
                    </a:cubicBezTo>
                    <a:cubicBezTo>
                      <a:pt x="534" y="722"/>
                      <a:pt x="641" y="727"/>
                      <a:pt x="748" y="733"/>
                    </a:cubicBezTo>
                    <a:cubicBezTo>
                      <a:pt x="924" y="744"/>
                      <a:pt x="1100" y="749"/>
                      <a:pt x="1276" y="752"/>
                    </a:cubicBezTo>
                    <a:cubicBezTo>
                      <a:pt x="1390" y="754"/>
                      <a:pt x="1504" y="750"/>
                      <a:pt x="1617" y="744"/>
                    </a:cubicBezTo>
                    <a:cubicBezTo>
                      <a:pt x="1696" y="739"/>
                      <a:pt x="1775" y="732"/>
                      <a:pt x="1853" y="714"/>
                    </a:cubicBezTo>
                    <a:cubicBezTo>
                      <a:pt x="2071" y="663"/>
                      <a:pt x="2292" y="628"/>
                      <a:pt x="2514" y="600"/>
                    </a:cubicBezTo>
                    <a:cubicBezTo>
                      <a:pt x="2637" y="584"/>
                      <a:pt x="2759" y="571"/>
                      <a:pt x="2882" y="566"/>
                    </a:cubicBezTo>
                    <a:cubicBezTo>
                      <a:pt x="2974" y="562"/>
                      <a:pt x="3067" y="557"/>
                      <a:pt x="3156" y="589"/>
                    </a:cubicBezTo>
                    <a:cubicBezTo>
                      <a:pt x="3166" y="593"/>
                      <a:pt x="3176" y="594"/>
                      <a:pt x="3187" y="596"/>
                    </a:cubicBezTo>
                    <a:cubicBezTo>
                      <a:pt x="3320" y="618"/>
                      <a:pt x="3453" y="616"/>
                      <a:pt x="3587" y="605"/>
                    </a:cubicBezTo>
                    <a:cubicBezTo>
                      <a:pt x="3788" y="589"/>
                      <a:pt x="3983" y="548"/>
                      <a:pt x="4171" y="478"/>
                    </a:cubicBezTo>
                    <a:cubicBezTo>
                      <a:pt x="4316" y="424"/>
                      <a:pt x="4465" y="396"/>
                      <a:pt x="4620" y="401"/>
                    </a:cubicBezTo>
                    <a:cubicBezTo>
                      <a:pt x="4700" y="403"/>
                      <a:pt x="4781" y="412"/>
                      <a:pt x="4861" y="422"/>
                    </a:cubicBezTo>
                    <a:cubicBezTo>
                      <a:pt x="5040" y="444"/>
                      <a:pt x="5219" y="472"/>
                      <a:pt x="5401" y="481"/>
                    </a:cubicBezTo>
                    <a:cubicBezTo>
                      <a:pt x="5562" y="490"/>
                      <a:pt x="5722" y="484"/>
                      <a:pt x="5881" y="462"/>
                    </a:cubicBezTo>
                    <a:cubicBezTo>
                      <a:pt x="6054" y="438"/>
                      <a:pt x="6225" y="399"/>
                      <a:pt x="6396" y="364"/>
                    </a:cubicBezTo>
                    <a:cubicBezTo>
                      <a:pt x="6682" y="305"/>
                      <a:pt x="6960" y="222"/>
                      <a:pt x="7228" y="104"/>
                    </a:cubicBezTo>
                    <a:cubicBezTo>
                      <a:pt x="7317" y="65"/>
                      <a:pt x="7403" y="19"/>
                      <a:pt x="7500" y="1"/>
                    </a:cubicBezTo>
                    <a:close/>
                  </a:path>
                </a:pathLst>
              </a:custGeom>
              <a:solidFill>
                <a:srgbClr val="002C56">
                  <a:alpha val="59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B124A7F8-9758-3346-A09C-ED9A4BD28401}"/>
                  </a:ext>
                </a:extLst>
              </p:cNvPr>
              <p:cNvSpPr>
                <a:spLocks/>
              </p:cNvSpPr>
              <p:nvPr/>
            </p:nvSpPr>
            <p:spPr bwMode="invGray">
              <a:xfrm>
                <a:off x="-9196" y="4724400"/>
                <a:ext cx="9144000" cy="1604963"/>
              </a:xfrm>
              <a:custGeom>
                <a:avLst/>
                <a:gdLst>
                  <a:gd name="T0" fmla="*/ 7680 w 7680"/>
                  <a:gd name="T1" fmla="*/ 1332 h 1346"/>
                  <a:gd name="T2" fmla="*/ 7660 w 7680"/>
                  <a:gd name="T3" fmla="*/ 1344 h 1346"/>
                  <a:gd name="T4" fmla="*/ 0 w 7680"/>
                  <a:gd name="T5" fmla="*/ 1324 h 1346"/>
                  <a:gd name="T6" fmla="*/ 65 w 7680"/>
                  <a:gd name="T7" fmla="*/ 377 h 1346"/>
                  <a:gd name="T8" fmla="*/ 315 w 7680"/>
                  <a:gd name="T9" fmla="*/ 466 h 1346"/>
                  <a:gd name="T10" fmla="*/ 458 w 7680"/>
                  <a:gd name="T11" fmla="*/ 497 h 1346"/>
                  <a:gd name="T12" fmla="*/ 686 w 7680"/>
                  <a:gd name="T13" fmla="*/ 466 h 1346"/>
                  <a:gd name="T14" fmla="*/ 916 w 7680"/>
                  <a:gd name="T15" fmla="*/ 383 h 1346"/>
                  <a:gd name="T16" fmla="*/ 1114 w 7680"/>
                  <a:gd name="T17" fmla="*/ 343 h 1346"/>
                  <a:gd name="T18" fmla="*/ 1324 w 7680"/>
                  <a:gd name="T19" fmla="*/ 230 h 1346"/>
                  <a:gd name="T20" fmla="*/ 1688 w 7680"/>
                  <a:gd name="T21" fmla="*/ 0 h 1346"/>
                  <a:gd name="T22" fmla="*/ 1837 w 7680"/>
                  <a:gd name="T23" fmla="*/ 57 h 1346"/>
                  <a:gd name="T24" fmla="*/ 2043 w 7680"/>
                  <a:gd name="T25" fmla="*/ 120 h 1346"/>
                  <a:gd name="T26" fmla="*/ 2449 w 7680"/>
                  <a:gd name="T27" fmla="*/ 137 h 1346"/>
                  <a:gd name="T28" fmla="*/ 2898 w 7680"/>
                  <a:gd name="T29" fmla="*/ 319 h 1346"/>
                  <a:gd name="T30" fmla="*/ 3240 w 7680"/>
                  <a:gd name="T31" fmla="*/ 324 h 1346"/>
                  <a:gd name="T32" fmla="*/ 3391 w 7680"/>
                  <a:gd name="T33" fmla="*/ 386 h 1346"/>
                  <a:gd name="T34" fmla="*/ 3589 w 7680"/>
                  <a:gd name="T35" fmla="*/ 435 h 1346"/>
                  <a:gd name="T36" fmla="*/ 3790 w 7680"/>
                  <a:gd name="T37" fmla="*/ 438 h 1346"/>
                  <a:gd name="T38" fmla="*/ 4071 w 7680"/>
                  <a:gd name="T39" fmla="*/ 454 h 1346"/>
                  <a:gd name="T40" fmla="*/ 4179 w 7680"/>
                  <a:gd name="T41" fmla="*/ 550 h 1346"/>
                  <a:gd name="T42" fmla="*/ 4288 w 7680"/>
                  <a:gd name="T43" fmla="*/ 639 h 1346"/>
                  <a:gd name="T44" fmla="*/ 4405 w 7680"/>
                  <a:gd name="T45" fmla="*/ 724 h 1346"/>
                  <a:gd name="T46" fmla="*/ 4648 w 7680"/>
                  <a:gd name="T47" fmla="*/ 668 h 1346"/>
                  <a:gd name="T48" fmla="*/ 4804 w 7680"/>
                  <a:gd name="T49" fmla="*/ 645 h 1346"/>
                  <a:gd name="T50" fmla="*/ 4992 w 7680"/>
                  <a:gd name="T51" fmla="*/ 806 h 1346"/>
                  <a:gd name="T52" fmla="*/ 5119 w 7680"/>
                  <a:gd name="T53" fmla="*/ 781 h 1346"/>
                  <a:gd name="T54" fmla="*/ 5448 w 7680"/>
                  <a:gd name="T55" fmla="*/ 865 h 1346"/>
                  <a:gd name="T56" fmla="*/ 5582 w 7680"/>
                  <a:gd name="T57" fmla="*/ 955 h 1346"/>
                  <a:gd name="T58" fmla="*/ 5798 w 7680"/>
                  <a:gd name="T59" fmla="*/ 932 h 1346"/>
                  <a:gd name="T60" fmla="*/ 6188 w 7680"/>
                  <a:gd name="T61" fmla="*/ 766 h 1346"/>
                  <a:gd name="T62" fmla="*/ 6389 w 7680"/>
                  <a:gd name="T63" fmla="*/ 755 h 1346"/>
                  <a:gd name="T64" fmla="*/ 6807 w 7680"/>
                  <a:gd name="T65" fmla="*/ 674 h 1346"/>
                  <a:gd name="T66" fmla="*/ 6988 w 7680"/>
                  <a:gd name="T67" fmla="*/ 656 h 1346"/>
                  <a:gd name="T68" fmla="*/ 7391 w 7680"/>
                  <a:gd name="T69" fmla="*/ 907 h 1346"/>
                  <a:gd name="T70" fmla="*/ 7586 w 7680"/>
                  <a:gd name="T71" fmla="*/ 1012 h 1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80" h="1346">
                    <a:moveTo>
                      <a:pt x="7680" y="1016"/>
                    </a:moveTo>
                    <a:cubicBezTo>
                      <a:pt x="7680" y="1121"/>
                      <a:pt x="7680" y="1227"/>
                      <a:pt x="7680" y="1332"/>
                    </a:cubicBezTo>
                    <a:cubicBezTo>
                      <a:pt x="7680" y="1342"/>
                      <a:pt x="7678" y="1346"/>
                      <a:pt x="7668" y="1344"/>
                    </a:cubicBezTo>
                    <a:cubicBezTo>
                      <a:pt x="7665" y="1344"/>
                      <a:pt x="7663" y="1344"/>
                      <a:pt x="7660" y="1344"/>
                    </a:cubicBezTo>
                    <a:cubicBezTo>
                      <a:pt x="5113" y="1344"/>
                      <a:pt x="2567" y="1344"/>
                      <a:pt x="20" y="1344"/>
                    </a:cubicBezTo>
                    <a:cubicBezTo>
                      <a:pt x="2" y="1344"/>
                      <a:pt x="0" y="1340"/>
                      <a:pt x="0" y="1324"/>
                    </a:cubicBezTo>
                    <a:cubicBezTo>
                      <a:pt x="0" y="1020"/>
                      <a:pt x="0" y="716"/>
                      <a:pt x="0" y="412"/>
                    </a:cubicBezTo>
                    <a:cubicBezTo>
                      <a:pt x="22" y="400"/>
                      <a:pt x="43" y="388"/>
                      <a:pt x="65" y="377"/>
                    </a:cubicBezTo>
                    <a:cubicBezTo>
                      <a:pt x="118" y="349"/>
                      <a:pt x="170" y="353"/>
                      <a:pt x="221" y="383"/>
                    </a:cubicBezTo>
                    <a:cubicBezTo>
                      <a:pt x="257" y="404"/>
                      <a:pt x="288" y="433"/>
                      <a:pt x="315" y="466"/>
                    </a:cubicBezTo>
                    <a:cubicBezTo>
                      <a:pt x="328" y="481"/>
                      <a:pt x="343" y="492"/>
                      <a:pt x="363" y="496"/>
                    </a:cubicBezTo>
                    <a:cubicBezTo>
                      <a:pt x="394" y="502"/>
                      <a:pt x="426" y="500"/>
                      <a:pt x="458" y="497"/>
                    </a:cubicBezTo>
                    <a:cubicBezTo>
                      <a:pt x="496" y="494"/>
                      <a:pt x="534" y="484"/>
                      <a:pt x="571" y="489"/>
                    </a:cubicBezTo>
                    <a:cubicBezTo>
                      <a:pt x="613" y="495"/>
                      <a:pt x="650" y="488"/>
                      <a:pt x="686" y="466"/>
                    </a:cubicBezTo>
                    <a:cubicBezTo>
                      <a:pt x="706" y="453"/>
                      <a:pt x="726" y="440"/>
                      <a:pt x="747" y="428"/>
                    </a:cubicBezTo>
                    <a:cubicBezTo>
                      <a:pt x="800" y="399"/>
                      <a:pt x="855" y="380"/>
                      <a:pt x="916" y="383"/>
                    </a:cubicBezTo>
                    <a:cubicBezTo>
                      <a:pt x="946" y="384"/>
                      <a:pt x="975" y="383"/>
                      <a:pt x="1004" y="383"/>
                    </a:cubicBezTo>
                    <a:cubicBezTo>
                      <a:pt x="1045" y="382"/>
                      <a:pt x="1083" y="372"/>
                      <a:pt x="1114" y="343"/>
                    </a:cubicBezTo>
                    <a:cubicBezTo>
                      <a:pt x="1144" y="317"/>
                      <a:pt x="1176" y="295"/>
                      <a:pt x="1214" y="282"/>
                    </a:cubicBezTo>
                    <a:cubicBezTo>
                      <a:pt x="1253" y="269"/>
                      <a:pt x="1289" y="250"/>
                      <a:pt x="1324" y="230"/>
                    </a:cubicBezTo>
                    <a:cubicBezTo>
                      <a:pt x="1428" y="169"/>
                      <a:pt x="1524" y="98"/>
                      <a:pt x="1624" y="32"/>
                    </a:cubicBezTo>
                    <a:cubicBezTo>
                      <a:pt x="1644" y="19"/>
                      <a:pt x="1664" y="5"/>
                      <a:pt x="1688" y="0"/>
                    </a:cubicBezTo>
                    <a:cubicBezTo>
                      <a:pt x="1707" y="0"/>
                      <a:pt x="1725" y="0"/>
                      <a:pt x="1744" y="0"/>
                    </a:cubicBezTo>
                    <a:cubicBezTo>
                      <a:pt x="1778" y="14"/>
                      <a:pt x="1809" y="34"/>
                      <a:pt x="1837" y="57"/>
                    </a:cubicBezTo>
                    <a:cubicBezTo>
                      <a:pt x="1859" y="74"/>
                      <a:pt x="1884" y="86"/>
                      <a:pt x="1910" y="95"/>
                    </a:cubicBezTo>
                    <a:cubicBezTo>
                      <a:pt x="1953" y="110"/>
                      <a:pt x="1997" y="117"/>
                      <a:pt x="2043" y="120"/>
                    </a:cubicBezTo>
                    <a:cubicBezTo>
                      <a:pt x="2113" y="126"/>
                      <a:pt x="2183" y="127"/>
                      <a:pt x="2252" y="121"/>
                    </a:cubicBezTo>
                    <a:cubicBezTo>
                      <a:pt x="2320" y="114"/>
                      <a:pt x="2385" y="116"/>
                      <a:pt x="2449" y="137"/>
                    </a:cubicBezTo>
                    <a:cubicBezTo>
                      <a:pt x="2556" y="172"/>
                      <a:pt x="2656" y="223"/>
                      <a:pt x="2758" y="270"/>
                    </a:cubicBezTo>
                    <a:cubicBezTo>
                      <a:pt x="2803" y="291"/>
                      <a:pt x="2848" y="313"/>
                      <a:pt x="2898" y="319"/>
                    </a:cubicBezTo>
                    <a:cubicBezTo>
                      <a:pt x="2990" y="331"/>
                      <a:pt x="3082" y="324"/>
                      <a:pt x="3172" y="309"/>
                    </a:cubicBezTo>
                    <a:cubicBezTo>
                      <a:pt x="3198" y="305"/>
                      <a:pt x="3219" y="309"/>
                      <a:pt x="3240" y="324"/>
                    </a:cubicBezTo>
                    <a:cubicBezTo>
                      <a:pt x="3265" y="343"/>
                      <a:pt x="3288" y="364"/>
                      <a:pt x="3316" y="380"/>
                    </a:cubicBezTo>
                    <a:cubicBezTo>
                      <a:pt x="3340" y="394"/>
                      <a:pt x="3364" y="400"/>
                      <a:pt x="3391" y="386"/>
                    </a:cubicBezTo>
                    <a:cubicBezTo>
                      <a:pt x="3422" y="370"/>
                      <a:pt x="3453" y="373"/>
                      <a:pt x="3484" y="385"/>
                    </a:cubicBezTo>
                    <a:cubicBezTo>
                      <a:pt x="3520" y="400"/>
                      <a:pt x="3554" y="418"/>
                      <a:pt x="3589" y="435"/>
                    </a:cubicBezTo>
                    <a:cubicBezTo>
                      <a:pt x="3606" y="443"/>
                      <a:pt x="3623" y="451"/>
                      <a:pt x="3641" y="455"/>
                    </a:cubicBezTo>
                    <a:cubicBezTo>
                      <a:pt x="3692" y="466"/>
                      <a:pt x="3741" y="456"/>
                      <a:pt x="3790" y="438"/>
                    </a:cubicBezTo>
                    <a:cubicBezTo>
                      <a:pt x="3826" y="424"/>
                      <a:pt x="3862" y="408"/>
                      <a:pt x="3900" y="398"/>
                    </a:cubicBezTo>
                    <a:cubicBezTo>
                      <a:pt x="3970" y="379"/>
                      <a:pt x="4026" y="400"/>
                      <a:pt x="4071" y="454"/>
                    </a:cubicBezTo>
                    <a:cubicBezTo>
                      <a:pt x="4084" y="470"/>
                      <a:pt x="4095" y="486"/>
                      <a:pt x="4106" y="503"/>
                    </a:cubicBezTo>
                    <a:cubicBezTo>
                      <a:pt x="4124" y="529"/>
                      <a:pt x="4147" y="546"/>
                      <a:pt x="4179" y="550"/>
                    </a:cubicBezTo>
                    <a:cubicBezTo>
                      <a:pt x="4198" y="553"/>
                      <a:pt x="4214" y="562"/>
                      <a:pt x="4229" y="574"/>
                    </a:cubicBezTo>
                    <a:cubicBezTo>
                      <a:pt x="4253" y="592"/>
                      <a:pt x="4270" y="615"/>
                      <a:pt x="4288" y="639"/>
                    </a:cubicBezTo>
                    <a:cubicBezTo>
                      <a:pt x="4307" y="664"/>
                      <a:pt x="4323" y="691"/>
                      <a:pt x="4345" y="713"/>
                    </a:cubicBezTo>
                    <a:cubicBezTo>
                      <a:pt x="4365" y="734"/>
                      <a:pt x="4379" y="737"/>
                      <a:pt x="4405" y="724"/>
                    </a:cubicBezTo>
                    <a:cubicBezTo>
                      <a:pt x="4426" y="714"/>
                      <a:pt x="4445" y="703"/>
                      <a:pt x="4465" y="691"/>
                    </a:cubicBezTo>
                    <a:cubicBezTo>
                      <a:pt x="4522" y="657"/>
                      <a:pt x="4582" y="643"/>
                      <a:pt x="4648" y="668"/>
                    </a:cubicBezTo>
                    <a:cubicBezTo>
                      <a:pt x="4684" y="682"/>
                      <a:pt x="4722" y="679"/>
                      <a:pt x="4759" y="662"/>
                    </a:cubicBezTo>
                    <a:cubicBezTo>
                      <a:pt x="4773" y="655"/>
                      <a:pt x="4788" y="650"/>
                      <a:pt x="4804" y="645"/>
                    </a:cubicBezTo>
                    <a:cubicBezTo>
                      <a:pt x="4843" y="632"/>
                      <a:pt x="4875" y="643"/>
                      <a:pt x="4903" y="671"/>
                    </a:cubicBezTo>
                    <a:cubicBezTo>
                      <a:pt x="4943" y="710"/>
                      <a:pt x="4969" y="757"/>
                      <a:pt x="4992" y="806"/>
                    </a:cubicBezTo>
                    <a:cubicBezTo>
                      <a:pt x="4999" y="821"/>
                      <a:pt x="5006" y="824"/>
                      <a:pt x="5021" y="817"/>
                    </a:cubicBezTo>
                    <a:cubicBezTo>
                      <a:pt x="5053" y="802"/>
                      <a:pt x="5085" y="791"/>
                      <a:pt x="5119" y="781"/>
                    </a:cubicBezTo>
                    <a:cubicBezTo>
                      <a:pt x="5158" y="769"/>
                      <a:pt x="5196" y="768"/>
                      <a:pt x="5236" y="782"/>
                    </a:cubicBezTo>
                    <a:cubicBezTo>
                      <a:pt x="5308" y="806"/>
                      <a:pt x="5378" y="837"/>
                      <a:pt x="5448" y="865"/>
                    </a:cubicBezTo>
                    <a:cubicBezTo>
                      <a:pt x="5490" y="881"/>
                      <a:pt x="5526" y="904"/>
                      <a:pt x="5552" y="942"/>
                    </a:cubicBezTo>
                    <a:cubicBezTo>
                      <a:pt x="5560" y="952"/>
                      <a:pt x="5569" y="955"/>
                      <a:pt x="5582" y="955"/>
                    </a:cubicBezTo>
                    <a:cubicBezTo>
                      <a:pt x="5615" y="957"/>
                      <a:pt x="5648" y="957"/>
                      <a:pt x="5681" y="955"/>
                    </a:cubicBezTo>
                    <a:cubicBezTo>
                      <a:pt x="5722" y="953"/>
                      <a:pt x="5761" y="947"/>
                      <a:pt x="5798" y="932"/>
                    </a:cubicBezTo>
                    <a:cubicBezTo>
                      <a:pt x="5848" y="912"/>
                      <a:pt x="5895" y="888"/>
                      <a:pt x="5944" y="865"/>
                    </a:cubicBezTo>
                    <a:cubicBezTo>
                      <a:pt x="6023" y="828"/>
                      <a:pt x="6103" y="790"/>
                      <a:pt x="6188" y="766"/>
                    </a:cubicBezTo>
                    <a:cubicBezTo>
                      <a:pt x="6229" y="754"/>
                      <a:pt x="6271" y="744"/>
                      <a:pt x="6315" y="748"/>
                    </a:cubicBezTo>
                    <a:cubicBezTo>
                      <a:pt x="6340" y="751"/>
                      <a:pt x="6364" y="754"/>
                      <a:pt x="6389" y="755"/>
                    </a:cubicBezTo>
                    <a:cubicBezTo>
                      <a:pt x="6457" y="755"/>
                      <a:pt x="6526" y="759"/>
                      <a:pt x="6594" y="751"/>
                    </a:cubicBezTo>
                    <a:cubicBezTo>
                      <a:pt x="6672" y="743"/>
                      <a:pt x="6746" y="727"/>
                      <a:pt x="6807" y="674"/>
                    </a:cubicBezTo>
                    <a:cubicBezTo>
                      <a:pt x="6815" y="667"/>
                      <a:pt x="6825" y="661"/>
                      <a:pt x="6835" y="655"/>
                    </a:cubicBezTo>
                    <a:cubicBezTo>
                      <a:pt x="6886" y="622"/>
                      <a:pt x="6937" y="622"/>
                      <a:pt x="6988" y="656"/>
                    </a:cubicBezTo>
                    <a:cubicBezTo>
                      <a:pt x="7065" y="708"/>
                      <a:pt x="7141" y="760"/>
                      <a:pt x="7219" y="811"/>
                    </a:cubicBezTo>
                    <a:cubicBezTo>
                      <a:pt x="7274" y="847"/>
                      <a:pt x="7329" y="884"/>
                      <a:pt x="7391" y="907"/>
                    </a:cubicBezTo>
                    <a:cubicBezTo>
                      <a:pt x="7437" y="924"/>
                      <a:pt x="7478" y="947"/>
                      <a:pt x="7515" y="979"/>
                    </a:cubicBezTo>
                    <a:cubicBezTo>
                      <a:pt x="7535" y="997"/>
                      <a:pt x="7559" y="1007"/>
                      <a:pt x="7586" y="1012"/>
                    </a:cubicBezTo>
                    <a:cubicBezTo>
                      <a:pt x="7618" y="1017"/>
                      <a:pt x="7649" y="1012"/>
                      <a:pt x="7680" y="1016"/>
                    </a:cubicBezTo>
                    <a:close/>
                  </a:path>
                </a:pathLst>
              </a:custGeom>
              <a:solidFill>
                <a:srgbClr val="002C56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" name="Freeform 14">
                <a:extLst>
                  <a:ext uri="{FF2B5EF4-FFF2-40B4-BE49-F238E27FC236}">
                    <a16:creationId xmlns:a16="http://schemas.microsoft.com/office/drawing/2014/main" id="{14706AF1-7BEE-A745-8D14-7AC5EEC763BF}"/>
                  </a:ext>
                </a:extLst>
              </p:cNvPr>
              <p:cNvSpPr>
                <a:spLocks/>
              </p:cNvSpPr>
              <p:nvPr/>
            </p:nvSpPr>
            <p:spPr bwMode="invGray">
              <a:xfrm>
                <a:off x="-9196" y="5240338"/>
                <a:ext cx="9144000" cy="1089025"/>
              </a:xfrm>
              <a:custGeom>
                <a:avLst/>
                <a:gdLst>
                  <a:gd name="T0" fmla="*/ 4184 w 7680"/>
                  <a:gd name="T1" fmla="*/ 0 h 912"/>
                  <a:gd name="T2" fmla="*/ 4272 w 7680"/>
                  <a:gd name="T3" fmla="*/ 0 h 912"/>
                  <a:gd name="T4" fmla="*/ 4385 w 7680"/>
                  <a:gd name="T5" fmla="*/ 17 h 912"/>
                  <a:gd name="T6" fmla="*/ 4549 w 7680"/>
                  <a:gd name="T7" fmla="*/ 65 h 912"/>
                  <a:gd name="T8" fmla="*/ 4715 w 7680"/>
                  <a:gd name="T9" fmla="*/ 81 h 912"/>
                  <a:gd name="T10" fmla="*/ 4862 w 7680"/>
                  <a:gd name="T11" fmla="*/ 77 h 912"/>
                  <a:gd name="T12" fmla="*/ 5099 w 7680"/>
                  <a:gd name="T13" fmla="*/ 99 h 912"/>
                  <a:gd name="T14" fmla="*/ 5167 w 7680"/>
                  <a:gd name="T15" fmla="*/ 129 h 912"/>
                  <a:gd name="T16" fmla="*/ 5223 w 7680"/>
                  <a:gd name="T17" fmla="*/ 151 h 912"/>
                  <a:gd name="T18" fmla="*/ 5277 w 7680"/>
                  <a:gd name="T19" fmla="*/ 150 h 912"/>
                  <a:gd name="T20" fmla="*/ 5490 w 7680"/>
                  <a:gd name="T21" fmla="*/ 147 h 912"/>
                  <a:gd name="T22" fmla="*/ 5521 w 7680"/>
                  <a:gd name="T23" fmla="*/ 156 h 912"/>
                  <a:gd name="T24" fmla="*/ 5645 w 7680"/>
                  <a:gd name="T25" fmla="*/ 199 h 912"/>
                  <a:gd name="T26" fmla="*/ 5993 w 7680"/>
                  <a:gd name="T27" fmla="*/ 230 h 912"/>
                  <a:gd name="T28" fmla="*/ 6181 w 7680"/>
                  <a:gd name="T29" fmla="*/ 199 h 912"/>
                  <a:gd name="T30" fmla="*/ 6285 w 7680"/>
                  <a:gd name="T31" fmla="*/ 158 h 912"/>
                  <a:gd name="T32" fmla="*/ 6456 w 7680"/>
                  <a:gd name="T33" fmla="*/ 156 h 912"/>
                  <a:gd name="T34" fmla="*/ 6549 w 7680"/>
                  <a:gd name="T35" fmla="*/ 194 h 912"/>
                  <a:gd name="T36" fmla="*/ 6588 w 7680"/>
                  <a:gd name="T37" fmla="*/ 208 h 912"/>
                  <a:gd name="T38" fmla="*/ 6797 w 7680"/>
                  <a:gd name="T39" fmla="*/ 228 h 912"/>
                  <a:gd name="T40" fmla="*/ 7044 w 7680"/>
                  <a:gd name="T41" fmla="*/ 220 h 912"/>
                  <a:gd name="T42" fmla="*/ 7220 w 7680"/>
                  <a:gd name="T43" fmla="*/ 262 h 912"/>
                  <a:gd name="T44" fmla="*/ 7293 w 7680"/>
                  <a:gd name="T45" fmla="*/ 283 h 912"/>
                  <a:gd name="T46" fmla="*/ 7580 w 7680"/>
                  <a:gd name="T47" fmla="*/ 289 h 912"/>
                  <a:gd name="T48" fmla="*/ 7680 w 7680"/>
                  <a:gd name="T49" fmla="*/ 272 h 912"/>
                  <a:gd name="T50" fmla="*/ 7680 w 7680"/>
                  <a:gd name="T51" fmla="*/ 896 h 912"/>
                  <a:gd name="T52" fmla="*/ 7664 w 7680"/>
                  <a:gd name="T53" fmla="*/ 912 h 912"/>
                  <a:gd name="T54" fmla="*/ 16 w 7680"/>
                  <a:gd name="T55" fmla="*/ 912 h 912"/>
                  <a:gd name="T56" fmla="*/ 0 w 7680"/>
                  <a:gd name="T57" fmla="*/ 896 h 912"/>
                  <a:gd name="T58" fmla="*/ 0 w 7680"/>
                  <a:gd name="T59" fmla="*/ 348 h 912"/>
                  <a:gd name="T60" fmla="*/ 126 w 7680"/>
                  <a:gd name="T61" fmla="*/ 348 h 912"/>
                  <a:gd name="T62" fmla="*/ 387 w 7680"/>
                  <a:gd name="T63" fmla="*/ 330 h 912"/>
                  <a:gd name="T64" fmla="*/ 651 w 7680"/>
                  <a:gd name="T65" fmla="*/ 307 h 912"/>
                  <a:gd name="T66" fmla="*/ 837 w 7680"/>
                  <a:gd name="T67" fmla="*/ 307 h 912"/>
                  <a:gd name="T68" fmla="*/ 1056 w 7680"/>
                  <a:gd name="T69" fmla="*/ 277 h 912"/>
                  <a:gd name="T70" fmla="*/ 1295 w 7680"/>
                  <a:gd name="T71" fmla="*/ 244 h 912"/>
                  <a:gd name="T72" fmla="*/ 1670 w 7680"/>
                  <a:gd name="T73" fmla="*/ 282 h 912"/>
                  <a:gd name="T74" fmla="*/ 1877 w 7680"/>
                  <a:gd name="T75" fmla="*/ 275 h 912"/>
                  <a:gd name="T76" fmla="*/ 2406 w 7680"/>
                  <a:gd name="T77" fmla="*/ 203 h 912"/>
                  <a:gd name="T78" fmla="*/ 2649 w 7680"/>
                  <a:gd name="T79" fmla="*/ 207 h 912"/>
                  <a:gd name="T80" fmla="*/ 3087 w 7680"/>
                  <a:gd name="T81" fmla="*/ 206 h 912"/>
                  <a:gd name="T82" fmla="*/ 3392 w 7680"/>
                  <a:gd name="T83" fmla="*/ 152 h 912"/>
                  <a:gd name="T84" fmla="*/ 3472 w 7680"/>
                  <a:gd name="T85" fmla="*/ 143 h 912"/>
                  <a:gd name="T86" fmla="*/ 3550 w 7680"/>
                  <a:gd name="T87" fmla="*/ 146 h 912"/>
                  <a:gd name="T88" fmla="*/ 3727 w 7680"/>
                  <a:gd name="T89" fmla="*/ 117 h 912"/>
                  <a:gd name="T90" fmla="*/ 4028 w 7680"/>
                  <a:gd name="T91" fmla="*/ 36 h 912"/>
                  <a:gd name="T92" fmla="*/ 4184 w 7680"/>
                  <a:gd name="T93" fmla="*/ 0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680" h="912">
                    <a:moveTo>
                      <a:pt x="4184" y="0"/>
                    </a:moveTo>
                    <a:cubicBezTo>
                      <a:pt x="4213" y="0"/>
                      <a:pt x="4243" y="0"/>
                      <a:pt x="4272" y="0"/>
                    </a:cubicBezTo>
                    <a:cubicBezTo>
                      <a:pt x="4309" y="9"/>
                      <a:pt x="4347" y="10"/>
                      <a:pt x="4385" y="17"/>
                    </a:cubicBezTo>
                    <a:cubicBezTo>
                      <a:pt x="4441" y="26"/>
                      <a:pt x="4495" y="46"/>
                      <a:pt x="4549" y="65"/>
                    </a:cubicBezTo>
                    <a:cubicBezTo>
                      <a:pt x="4604" y="84"/>
                      <a:pt x="4658" y="86"/>
                      <a:pt x="4715" y="81"/>
                    </a:cubicBezTo>
                    <a:cubicBezTo>
                      <a:pt x="4764" y="78"/>
                      <a:pt x="4813" y="72"/>
                      <a:pt x="4862" y="77"/>
                    </a:cubicBezTo>
                    <a:cubicBezTo>
                      <a:pt x="4941" y="84"/>
                      <a:pt x="5020" y="92"/>
                      <a:pt x="5099" y="99"/>
                    </a:cubicBezTo>
                    <a:cubicBezTo>
                      <a:pt x="5125" y="102"/>
                      <a:pt x="5148" y="109"/>
                      <a:pt x="5167" y="129"/>
                    </a:cubicBezTo>
                    <a:cubicBezTo>
                      <a:pt x="5182" y="145"/>
                      <a:pt x="5202" y="150"/>
                      <a:pt x="5223" y="151"/>
                    </a:cubicBezTo>
                    <a:cubicBezTo>
                      <a:pt x="5241" y="151"/>
                      <a:pt x="5259" y="150"/>
                      <a:pt x="5277" y="150"/>
                    </a:cubicBezTo>
                    <a:cubicBezTo>
                      <a:pt x="5348" y="148"/>
                      <a:pt x="5419" y="141"/>
                      <a:pt x="5490" y="147"/>
                    </a:cubicBezTo>
                    <a:cubicBezTo>
                      <a:pt x="5501" y="148"/>
                      <a:pt x="5512" y="149"/>
                      <a:pt x="5521" y="156"/>
                    </a:cubicBezTo>
                    <a:cubicBezTo>
                      <a:pt x="5556" y="188"/>
                      <a:pt x="5601" y="195"/>
                      <a:pt x="5645" y="199"/>
                    </a:cubicBezTo>
                    <a:cubicBezTo>
                      <a:pt x="5761" y="210"/>
                      <a:pt x="5877" y="221"/>
                      <a:pt x="5993" y="230"/>
                    </a:cubicBezTo>
                    <a:cubicBezTo>
                      <a:pt x="6058" y="235"/>
                      <a:pt x="6121" y="226"/>
                      <a:pt x="6181" y="199"/>
                    </a:cubicBezTo>
                    <a:cubicBezTo>
                      <a:pt x="6215" y="184"/>
                      <a:pt x="6250" y="171"/>
                      <a:pt x="6285" y="158"/>
                    </a:cubicBezTo>
                    <a:cubicBezTo>
                      <a:pt x="6342" y="136"/>
                      <a:pt x="6399" y="133"/>
                      <a:pt x="6456" y="156"/>
                    </a:cubicBezTo>
                    <a:cubicBezTo>
                      <a:pt x="6487" y="168"/>
                      <a:pt x="6519" y="179"/>
                      <a:pt x="6549" y="194"/>
                    </a:cubicBezTo>
                    <a:cubicBezTo>
                      <a:pt x="6562" y="200"/>
                      <a:pt x="6574" y="206"/>
                      <a:pt x="6588" y="208"/>
                    </a:cubicBezTo>
                    <a:cubicBezTo>
                      <a:pt x="6657" y="217"/>
                      <a:pt x="6726" y="231"/>
                      <a:pt x="6797" y="228"/>
                    </a:cubicBezTo>
                    <a:cubicBezTo>
                      <a:pt x="6879" y="224"/>
                      <a:pt x="6962" y="217"/>
                      <a:pt x="7044" y="220"/>
                    </a:cubicBezTo>
                    <a:cubicBezTo>
                      <a:pt x="7106" y="222"/>
                      <a:pt x="7167" y="225"/>
                      <a:pt x="7220" y="262"/>
                    </a:cubicBezTo>
                    <a:cubicBezTo>
                      <a:pt x="7242" y="276"/>
                      <a:pt x="7268" y="280"/>
                      <a:pt x="7293" y="283"/>
                    </a:cubicBezTo>
                    <a:cubicBezTo>
                      <a:pt x="7388" y="296"/>
                      <a:pt x="7484" y="292"/>
                      <a:pt x="7580" y="289"/>
                    </a:cubicBezTo>
                    <a:cubicBezTo>
                      <a:pt x="7614" y="288"/>
                      <a:pt x="7648" y="286"/>
                      <a:pt x="7680" y="272"/>
                    </a:cubicBezTo>
                    <a:cubicBezTo>
                      <a:pt x="7680" y="480"/>
                      <a:pt x="7680" y="688"/>
                      <a:pt x="7680" y="896"/>
                    </a:cubicBezTo>
                    <a:cubicBezTo>
                      <a:pt x="7680" y="909"/>
                      <a:pt x="7678" y="912"/>
                      <a:pt x="7664" y="912"/>
                    </a:cubicBezTo>
                    <a:cubicBezTo>
                      <a:pt x="5115" y="912"/>
                      <a:pt x="2565" y="912"/>
                      <a:pt x="16" y="912"/>
                    </a:cubicBezTo>
                    <a:cubicBezTo>
                      <a:pt x="2" y="912"/>
                      <a:pt x="0" y="909"/>
                      <a:pt x="0" y="896"/>
                    </a:cubicBezTo>
                    <a:cubicBezTo>
                      <a:pt x="0" y="713"/>
                      <a:pt x="0" y="531"/>
                      <a:pt x="0" y="348"/>
                    </a:cubicBezTo>
                    <a:cubicBezTo>
                      <a:pt x="42" y="348"/>
                      <a:pt x="84" y="348"/>
                      <a:pt x="126" y="348"/>
                    </a:cubicBezTo>
                    <a:cubicBezTo>
                      <a:pt x="213" y="349"/>
                      <a:pt x="300" y="346"/>
                      <a:pt x="387" y="330"/>
                    </a:cubicBezTo>
                    <a:cubicBezTo>
                      <a:pt x="474" y="314"/>
                      <a:pt x="562" y="304"/>
                      <a:pt x="651" y="307"/>
                    </a:cubicBezTo>
                    <a:cubicBezTo>
                      <a:pt x="713" y="308"/>
                      <a:pt x="775" y="308"/>
                      <a:pt x="837" y="307"/>
                    </a:cubicBezTo>
                    <a:cubicBezTo>
                      <a:pt x="911" y="305"/>
                      <a:pt x="985" y="298"/>
                      <a:pt x="1056" y="277"/>
                    </a:cubicBezTo>
                    <a:cubicBezTo>
                      <a:pt x="1134" y="255"/>
                      <a:pt x="1214" y="245"/>
                      <a:pt x="1295" y="244"/>
                    </a:cubicBezTo>
                    <a:cubicBezTo>
                      <a:pt x="1422" y="242"/>
                      <a:pt x="1546" y="262"/>
                      <a:pt x="1670" y="282"/>
                    </a:cubicBezTo>
                    <a:cubicBezTo>
                      <a:pt x="1740" y="294"/>
                      <a:pt x="1807" y="297"/>
                      <a:pt x="1877" y="275"/>
                    </a:cubicBezTo>
                    <a:cubicBezTo>
                      <a:pt x="2049" y="221"/>
                      <a:pt x="2225" y="199"/>
                      <a:pt x="2406" y="203"/>
                    </a:cubicBezTo>
                    <a:cubicBezTo>
                      <a:pt x="2487" y="204"/>
                      <a:pt x="2568" y="207"/>
                      <a:pt x="2649" y="207"/>
                    </a:cubicBezTo>
                    <a:cubicBezTo>
                      <a:pt x="2795" y="208"/>
                      <a:pt x="2941" y="210"/>
                      <a:pt x="3087" y="206"/>
                    </a:cubicBezTo>
                    <a:cubicBezTo>
                      <a:pt x="3191" y="203"/>
                      <a:pt x="3295" y="194"/>
                      <a:pt x="3392" y="152"/>
                    </a:cubicBezTo>
                    <a:cubicBezTo>
                      <a:pt x="3418" y="141"/>
                      <a:pt x="3445" y="137"/>
                      <a:pt x="3472" y="143"/>
                    </a:cubicBezTo>
                    <a:cubicBezTo>
                      <a:pt x="3498" y="148"/>
                      <a:pt x="3524" y="149"/>
                      <a:pt x="3550" y="146"/>
                    </a:cubicBezTo>
                    <a:cubicBezTo>
                      <a:pt x="3610" y="141"/>
                      <a:pt x="3669" y="131"/>
                      <a:pt x="3727" y="117"/>
                    </a:cubicBezTo>
                    <a:cubicBezTo>
                      <a:pt x="3828" y="93"/>
                      <a:pt x="3926" y="56"/>
                      <a:pt x="4028" y="36"/>
                    </a:cubicBezTo>
                    <a:cubicBezTo>
                      <a:pt x="4081" y="26"/>
                      <a:pt x="4133" y="15"/>
                      <a:pt x="4184" y="0"/>
                    </a:cubicBezTo>
                    <a:close/>
                  </a:path>
                </a:pathLst>
              </a:custGeom>
              <a:solidFill>
                <a:srgbClr val="00447B">
                  <a:alpha val="4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15DF85-5D58-4D45-8D5D-EA119ECF8DA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799136"/>
              <a:ext cx="9144000" cy="2058864"/>
            </a:xfrm>
            <a:prstGeom prst="rect">
              <a:avLst/>
            </a:prstGeom>
            <a:solidFill>
              <a:srgbClr val="215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DD511870-6C2C-9B4F-B72D-29E80FF297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9263" y="5853798"/>
            <a:ext cx="2764913" cy="7105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910" y="5954734"/>
            <a:ext cx="280234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9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est Title Slide WM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1359580"/>
          </a:xfrm>
          <a:noFill/>
        </p:spPr>
        <p:txBody>
          <a:bodyPr anchor="b"/>
          <a:lstStyle>
            <a:lvl1pPr algn="l">
              <a:defRPr sz="6000">
                <a:solidFill>
                  <a:srgbClr val="215078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5800" y="2585841"/>
            <a:ext cx="7772400" cy="56461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More details about this presentation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C6F81DB-968B-FD41-9893-142C4BC9228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0" y="3953124"/>
            <a:ext cx="9144000" cy="2904876"/>
            <a:chOff x="0" y="3953124"/>
            <a:chExt cx="9144000" cy="29048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757B20F-314D-E548-AC6A-BA54359BE3AD}"/>
                </a:ext>
              </a:extLst>
            </p:cNvPr>
            <p:cNvGrpSpPr>
              <a:grpSpLocks noChangeAspect="1"/>
            </p:cNvGrpSpPr>
            <p:nvPr userDrawn="1"/>
          </p:nvGrpSpPr>
          <p:grpSpPr bwMode="invGray">
            <a:xfrm>
              <a:off x="0" y="3953124"/>
              <a:ext cx="9144000" cy="953589"/>
              <a:chOff x="-9196" y="4724400"/>
              <a:chExt cx="9144000" cy="1604963"/>
            </a:xfrm>
          </p:grpSpPr>
          <p:sp>
            <p:nvSpPr>
              <p:cNvPr id="5" name="Freeform 18">
                <a:extLst>
                  <a:ext uri="{FF2B5EF4-FFF2-40B4-BE49-F238E27FC236}">
                    <a16:creationId xmlns:a16="http://schemas.microsoft.com/office/drawing/2014/main" id="{C8581952-42C0-BA40-846C-3FE125A69AD3}"/>
                  </a:ext>
                </a:extLst>
              </p:cNvPr>
              <p:cNvSpPr>
                <a:spLocks/>
              </p:cNvSpPr>
              <p:nvPr/>
            </p:nvSpPr>
            <p:spPr bwMode="invGray">
              <a:xfrm>
                <a:off x="-9196" y="5054600"/>
                <a:ext cx="9144000" cy="1274763"/>
              </a:xfrm>
              <a:custGeom>
                <a:avLst/>
                <a:gdLst>
                  <a:gd name="T0" fmla="*/ 7500 w 7680"/>
                  <a:gd name="T1" fmla="*/ 1 h 1067"/>
                  <a:gd name="T2" fmla="*/ 7666 w 7680"/>
                  <a:gd name="T3" fmla="*/ 1 h 1067"/>
                  <a:gd name="T4" fmla="*/ 7680 w 7680"/>
                  <a:gd name="T5" fmla="*/ 15 h 1067"/>
                  <a:gd name="T6" fmla="*/ 7680 w 7680"/>
                  <a:gd name="T7" fmla="*/ 743 h 1067"/>
                  <a:gd name="T8" fmla="*/ 7680 w 7680"/>
                  <a:gd name="T9" fmla="*/ 1053 h 1067"/>
                  <a:gd name="T10" fmla="*/ 7668 w 7680"/>
                  <a:gd name="T11" fmla="*/ 1065 h 1067"/>
                  <a:gd name="T12" fmla="*/ 7662 w 7680"/>
                  <a:gd name="T13" fmla="*/ 1065 h 1067"/>
                  <a:gd name="T14" fmla="*/ 18 w 7680"/>
                  <a:gd name="T15" fmla="*/ 1065 h 1067"/>
                  <a:gd name="T16" fmla="*/ 0 w 7680"/>
                  <a:gd name="T17" fmla="*/ 1047 h 1067"/>
                  <a:gd name="T18" fmla="*/ 0 w 7680"/>
                  <a:gd name="T19" fmla="*/ 653 h 1067"/>
                  <a:gd name="T20" fmla="*/ 120 w 7680"/>
                  <a:gd name="T21" fmla="*/ 670 h 1067"/>
                  <a:gd name="T22" fmla="*/ 427 w 7680"/>
                  <a:gd name="T23" fmla="*/ 712 h 1067"/>
                  <a:gd name="T24" fmla="*/ 748 w 7680"/>
                  <a:gd name="T25" fmla="*/ 733 h 1067"/>
                  <a:gd name="T26" fmla="*/ 1276 w 7680"/>
                  <a:gd name="T27" fmla="*/ 752 h 1067"/>
                  <a:gd name="T28" fmla="*/ 1617 w 7680"/>
                  <a:gd name="T29" fmla="*/ 744 h 1067"/>
                  <a:gd name="T30" fmla="*/ 1853 w 7680"/>
                  <a:gd name="T31" fmla="*/ 714 h 1067"/>
                  <a:gd name="T32" fmla="*/ 2514 w 7680"/>
                  <a:gd name="T33" fmla="*/ 600 h 1067"/>
                  <a:gd name="T34" fmla="*/ 2882 w 7680"/>
                  <a:gd name="T35" fmla="*/ 566 h 1067"/>
                  <a:gd name="T36" fmla="*/ 3156 w 7680"/>
                  <a:gd name="T37" fmla="*/ 589 h 1067"/>
                  <a:gd name="T38" fmla="*/ 3187 w 7680"/>
                  <a:gd name="T39" fmla="*/ 596 h 1067"/>
                  <a:gd name="T40" fmla="*/ 3587 w 7680"/>
                  <a:gd name="T41" fmla="*/ 605 h 1067"/>
                  <a:gd name="T42" fmla="*/ 4171 w 7680"/>
                  <a:gd name="T43" fmla="*/ 478 h 1067"/>
                  <a:gd name="T44" fmla="*/ 4620 w 7680"/>
                  <a:gd name="T45" fmla="*/ 401 h 1067"/>
                  <a:gd name="T46" fmla="*/ 4861 w 7680"/>
                  <a:gd name="T47" fmla="*/ 422 h 1067"/>
                  <a:gd name="T48" fmla="*/ 5401 w 7680"/>
                  <a:gd name="T49" fmla="*/ 481 h 1067"/>
                  <a:gd name="T50" fmla="*/ 5881 w 7680"/>
                  <a:gd name="T51" fmla="*/ 462 h 1067"/>
                  <a:gd name="T52" fmla="*/ 6396 w 7680"/>
                  <a:gd name="T53" fmla="*/ 364 h 1067"/>
                  <a:gd name="T54" fmla="*/ 7228 w 7680"/>
                  <a:gd name="T55" fmla="*/ 104 h 1067"/>
                  <a:gd name="T56" fmla="*/ 7500 w 7680"/>
                  <a:gd name="T57" fmla="*/ 1 h 10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7680" h="1067">
                    <a:moveTo>
                      <a:pt x="7500" y="1"/>
                    </a:moveTo>
                    <a:cubicBezTo>
                      <a:pt x="7555" y="1"/>
                      <a:pt x="7611" y="1"/>
                      <a:pt x="7666" y="1"/>
                    </a:cubicBezTo>
                    <a:cubicBezTo>
                      <a:pt x="7678" y="0"/>
                      <a:pt x="7680" y="3"/>
                      <a:pt x="7680" y="15"/>
                    </a:cubicBezTo>
                    <a:cubicBezTo>
                      <a:pt x="7680" y="258"/>
                      <a:pt x="7680" y="500"/>
                      <a:pt x="7680" y="743"/>
                    </a:cubicBezTo>
                    <a:cubicBezTo>
                      <a:pt x="7680" y="846"/>
                      <a:pt x="7680" y="950"/>
                      <a:pt x="7680" y="1053"/>
                    </a:cubicBezTo>
                    <a:cubicBezTo>
                      <a:pt x="7680" y="1063"/>
                      <a:pt x="7678" y="1067"/>
                      <a:pt x="7668" y="1065"/>
                    </a:cubicBezTo>
                    <a:cubicBezTo>
                      <a:pt x="7666" y="1065"/>
                      <a:pt x="7664" y="1065"/>
                      <a:pt x="7662" y="1065"/>
                    </a:cubicBezTo>
                    <a:cubicBezTo>
                      <a:pt x="5114" y="1065"/>
                      <a:pt x="2566" y="1065"/>
                      <a:pt x="18" y="1065"/>
                    </a:cubicBezTo>
                    <a:cubicBezTo>
                      <a:pt x="3" y="1065"/>
                      <a:pt x="0" y="1062"/>
                      <a:pt x="0" y="1047"/>
                    </a:cubicBezTo>
                    <a:cubicBezTo>
                      <a:pt x="0" y="916"/>
                      <a:pt x="0" y="784"/>
                      <a:pt x="0" y="653"/>
                    </a:cubicBezTo>
                    <a:cubicBezTo>
                      <a:pt x="41" y="654"/>
                      <a:pt x="80" y="665"/>
                      <a:pt x="120" y="670"/>
                    </a:cubicBezTo>
                    <a:cubicBezTo>
                      <a:pt x="223" y="685"/>
                      <a:pt x="325" y="702"/>
                      <a:pt x="427" y="712"/>
                    </a:cubicBezTo>
                    <a:cubicBezTo>
                      <a:pt x="534" y="722"/>
                      <a:pt x="641" y="727"/>
                      <a:pt x="748" y="733"/>
                    </a:cubicBezTo>
                    <a:cubicBezTo>
                      <a:pt x="924" y="744"/>
                      <a:pt x="1100" y="749"/>
                      <a:pt x="1276" y="752"/>
                    </a:cubicBezTo>
                    <a:cubicBezTo>
                      <a:pt x="1390" y="754"/>
                      <a:pt x="1504" y="750"/>
                      <a:pt x="1617" y="744"/>
                    </a:cubicBezTo>
                    <a:cubicBezTo>
                      <a:pt x="1696" y="739"/>
                      <a:pt x="1775" y="732"/>
                      <a:pt x="1853" y="714"/>
                    </a:cubicBezTo>
                    <a:cubicBezTo>
                      <a:pt x="2071" y="663"/>
                      <a:pt x="2292" y="628"/>
                      <a:pt x="2514" y="600"/>
                    </a:cubicBezTo>
                    <a:cubicBezTo>
                      <a:pt x="2637" y="584"/>
                      <a:pt x="2759" y="571"/>
                      <a:pt x="2882" y="566"/>
                    </a:cubicBezTo>
                    <a:cubicBezTo>
                      <a:pt x="2974" y="562"/>
                      <a:pt x="3067" y="557"/>
                      <a:pt x="3156" y="589"/>
                    </a:cubicBezTo>
                    <a:cubicBezTo>
                      <a:pt x="3166" y="593"/>
                      <a:pt x="3176" y="594"/>
                      <a:pt x="3187" y="596"/>
                    </a:cubicBezTo>
                    <a:cubicBezTo>
                      <a:pt x="3320" y="618"/>
                      <a:pt x="3453" y="616"/>
                      <a:pt x="3587" y="605"/>
                    </a:cubicBezTo>
                    <a:cubicBezTo>
                      <a:pt x="3788" y="589"/>
                      <a:pt x="3983" y="548"/>
                      <a:pt x="4171" y="478"/>
                    </a:cubicBezTo>
                    <a:cubicBezTo>
                      <a:pt x="4316" y="424"/>
                      <a:pt x="4465" y="396"/>
                      <a:pt x="4620" y="401"/>
                    </a:cubicBezTo>
                    <a:cubicBezTo>
                      <a:pt x="4700" y="403"/>
                      <a:pt x="4781" y="412"/>
                      <a:pt x="4861" y="422"/>
                    </a:cubicBezTo>
                    <a:cubicBezTo>
                      <a:pt x="5040" y="444"/>
                      <a:pt x="5219" y="472"/>
                      <a:pt x="5401" y="481"/>
                    </a:cubicBezTo>
                    <a:cubicBezTo>
                      <a:pt x="5562" y="490"/>
                      <a:pt x="5722" y="484"/>
                      <a:pt x="5881" y="462"/>
                    </a:cubicBezTo>
                    <a:cubicBezTo>
                      <a:pt x="6054" y="438"/>
                      <a:pt x="6225" y="399"/>
                      <a:pt x="6396" y="364"/>
                    </a:cubicBezTo>
                    <a:cubicBezTo>
                      <a:pt x="6682" y="305"/>
                      <a:pt x="6960" y="222"/>
                      <a:pt x="7228" y="104"/>
                    </a:cubicBezTo>
                    <a:cubicBezTo>
                      <a:pt x="7317" y="65"/>
                      <a:pt x="7403" y="19"/>
                      <a:pt x="7500" y="1"/>
                    </a:cubicBezTo>
                    <a:close/>
                  </a:path>
                </a:pathLst>
              </a:custGeom>
              <a:solidFill>
                <a:srgbClr val="002C56">
                  <a:alpha val="59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B124A7F8-9758-3346-A09C-ED9A4BD28401}"/>
                  </a:ext>
                </a:extLst>
              </p:cNvPr>
              <p:cNvSpPr>
                <a:spLocks/>
              </p:cNvSpPr>
              <p:nvPr/>
            </p:nvSpPr>
            <p:spPr bwMode="invGray">
              <a:xfrm>
                <a:off x="-9196" y="4724400"/>
                <a:ext cx="9144000" cy="1604963"/>
              </a:xfrm>
              <a:custGeom>
                <a:avLst/>
                <a:gdLst>
                  <a:gd name="T0" fmla="*/ 7680 w 7680"/>
                  <a:gd name="T1" fmla="*/ 1332 h 1346"/>
                  <a:gd name="T2" fmla="*/ 7660 w 7680"/>
                  <a:gd name="T3" fmla="*/ 1344 h 1346"/>
                  <a:gd name="T4" fmla="*/ 0 w 7680"/>
                  <a:gd name="T5" fmla="*/ 1324 h 1346"/>
                  <a:gd name="T6" fmla="*/ 65 w 7680"/>
                  <a:gd name="T7" fmla="*/ 377 h 1346"/>
                  <a:gd name="T8" fmla="*/ 315 w 7680"/>
                  <a:gd name="T9" fmla="*/ 466 h 1346"/>
                  <a:gd name="T10" fmla="*/ 458 w 7680"/>
                  <a:gd name="T11" fmla="*/ 497 h 1346"/>
                  <a:gd name="T12" fmla="*/ 686 w 7680"/>
                  <a:gd name="T13" fmla="*/ 466 h 1346"/>
                  <a:gd name="T14" fmla="*/ 916 w 7680"/>
                  <a:gd name="T15" fmla="*/ 383 h 1346"/>
                  <a:gd name="T16" fmla="*/ 1114 w 7680"/>
                  <a:gd name="T17" fmla="*/ 343 h 1346"/>
                  <a:gd name="T18" fmla="*/ 1324 w 7680"/>
                  <a:gd name="T19" fmla="*/ 230 h 1346"/>
                  <a:gd name="T20" fmla="*/ 1688 w 7680"/>
                  <a:gd name="T21" fmla="*/ 0 h 1346"/>
                  <a:gd name="T22" fmla="*/ 1837 w 7680"/>
                  <a:gd name="T23" fmla="*/ 57 h 1346"/>
                  <a:gd name="T24" fmla="*/ 2043 w 7680"/>
                  <a:gd name="T25" fmla="*/ 120 h 1346"/>
                  <a:gd name="T26" fmla="*/ 2449 w 7680"/>
                  <a:gd name="T27" fmla="*/ 137 h 1346"/>
                  <a:gd name="T28" fmla="*/ 2898 w 7680"/>
                  <a:gd name="T29" fmla="*/ 319 h 1346"/>
                  <a:gd name="T30" fmla="*/ 3240 w 7680"/>
                  <a:gd name="T31" fmla="*/ 324 h 1346"/>
                  <a:gd name="T32" fmla="*/ 3391 w 7680"/>
                  <a:gd name="T33" fmla="*/ 386 h 1346"/>
                  <a:gd name="T34" fmla="*/ 3589 w 7680"/>
                  <a:gd name="T35" fmla="*/ 435 h 1346"/>
                  <a:gd name="T36" fmla="*/ 3790 w 7680"/>
                  <a:gd name="T37" fmla="*/ 438 h 1346"/>
                  <a:gd name="T38" fmla="*/ 4071 w 7680"/>
                  <a:gd name="T39" fmla="*/ 454 h 1346"/>
                  <a:gd name="T40" fmla="*/ 4179 w 7680"/>
                  <a:gd name="T41" fmla="*/ 550 h 1346"/>
                  <a:gd name="T42" fmla="*/ 4288 w 7680"/>
                  <a:gd name="T43" fmla="*/ 639 h 1346"/>
                  <a:gd name="T44" fmla="*/ 4405 w 7680"/>
                  <a:gd name="T45" fmla="*/ 724 h 1346"/>
                  <a:gd name="T46" fmla="*/ 4648 w 7680"/>
                  <a:gd name="T47" fmla="*/ 668 h 1346"/>
                  <a:gd name="T48" fmla="*/ 4804 w 7680"/>
                  <a:gd name="T49" fmla="*/ 645 h 1346"/>
                  <a:gd name="T50" fmla="*/ 4992 w 7680"/>
                  <a:gd name="T51" fmla="*/ 806 h 1346"/>
                  <a:gd name="T52" fmla="*/ 5119 w 7680"/>
                  <a:gd name="T53" fmla="*/ 781 h 1346"/>
                  <a:gd name="T54" fmla="*/ 5448 w 7680"/>
                  <a:gd name="T55" fmla="*/ 865 h 1346"/>
                  <a:gd name="T56" fmla="*/ 5582 w 7680"/>
                  <a:gd name="T57" fmla="*/ 955 h 1346"/>
                  <a:gd name="T58" fmla="*/ 5798 w 7680"/>
                  <a:gd name="T59" fmla="*/ 932 h 1346"/>
                  <a:gd name="T60" fmla="*/ 6188 w 7680"/>
                  <a:gd name="T61" fmla="*/ 766 h 1346"/>
                  <a:gd name="T62" fmla="*/ 6389 w 7680"/>
                  <a:gd name="T63" fmla="*/ 755 h 1346"/>
                  <a:gd name="T64" fmla="*/ 6807 w 7680"/>
                  <a:gd name="T65" fmla="*/ 674 h 1346"/>
                  <a:gd name="T66" fmla="*/ 6988 w 7680"/>
                  <a:gd name="T67" fmla="*/ 656 h 1346"/>
                  <a:gd name="T68" fmla="*/ 7391 w 7680"/>
                  <a:gd name="T69" fmla="*/ 907 h 1346"/>
                  <a:gd name="T70" fmla="*/ 7586 w 7680"/>
                  <a:gd name="T71" fmla="*/ 1012 h 1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680" h="1346">
                    <a:moveTo>
                      <a:pt x="7680" y="1016"/>
                    </a:moveTo>
                    <a:cubicBezTo>
                      <a:pt x="7680" y="1121"/>
                      <a:pt x="7680" y="1227"/>
                      <a:pt x="7680" y="1332"/>
                    </a:cubicBezTo>
                    <a:cubicBezTo>
                      <a:pt x="7680" y="1342"/>
                      <a:pt x="7678" y="1346"/>
                      <a:pt x="7668" y="1344"/>
                    </a:cubicBezTo>
                    <a:cubicBezTo>
                      <a:pt x="7665" y="1344"/>
                      <a:pt x="7663" y="1344"/>
                      <a:pt x="7660" y="1344"/>
                    </a:cubicBezTo>
                    <a:cubicBezTo>
                      <a:pt x="5113" y="1344"/>
                      <a:pt x="2567" y="1344"/>
                      <a:pt x="20" y="1344"/>
                    </a:cubicBezTo>
                    <a:cubicBezTo>
                      <a:pt x="2" y="1344"/>
                      <a:pt x="0" y="1340"/>
                      <a:pt x="0" y="1324"/>
                    </a:cubicBezTo>
                    <a:cubicBezTo>
                      <a:pt x="0" y="1020"/>
                      <a:pt x="0" y="716"/>
                      <a:pt x="0" y="412"/>
                    </a:cubicBezTo>
                    <a:cubicBezTo>
                      <a:pt x="22" y="400"/>
                      <a:pt x="43" y="388"/>
                      <a:pt x="65" y="377"/>
                    </a:cubicBezTo>
                    <a:cubicBezTo>
                      <a:pt x="118" y="349"/>
                      <a:pt x="170" y="353"/>
                      <a:pt x="221" y="383"/>
                    </a:cubicBezTo>
                    <a:cubicBezTo>
                      <a:pt x="257" y="404"/>
                      <a:pt x="288" y="433"/>
                      <a:pt x="315" y="466"/>
                    </a:cubicBezTo>
                    <a:cubicBezTo>
                      <a:pt x="328" y="481"/>
                      <a:pt x="343" y="492"/>
                      <a:pt x="363" y="496"/>
                    </a:cubicBezTo>
                    <a:cubicBezTo>
                      <a:pt x="394" y="502"/>
                      <a:pt x="426" y="500"/>
                      <a:pt x="458" y="497"/>
                    </a:cubicBezTo>
                    <a:cubicBezTo>
                      <a:pt x="496" y="494"/>
                      <a:pt x="534" y="484"/>
                      <a:pt x="571" y="489"/>
                    </a:cubicBezTo>
                    <a:cubicBezTo>
                      <a:pt x="613" y="495"/>
                      <a:pt x="650" y="488"/>
                      <a:pt x="686" y="466"/>
                    </a:cubicBezTo>
                    <a:cubicBezTo>
                      <a:pt x="706" y="453"/>
                      <a:pt x="726" y="440"/>
                      <a:pt x="747" y="428"/>
                    </a:cubicBezTo>
                    <a:cubicBezTo>
                      <a:pt x="800" y="399"/>
                      <a:pt x="855" y="380"/>
                      <a:pt x="916" y="383"/>
                    </a:cubicBezTo>
                    <a:cubicBezTo>
                      <a:pt x="946" y="384"/>
                      <a:pt x="975" y="383"/>
                      <a:pt x="1004" y="383"/>
                    </a:cubicBezTo>
                    <a:cubicBezTo>
                      <a:pt x="1045" y="382"/>
                      <a:pt x="1083" y="372"/>
                      <a:pt x="1114" y="343"/>
                    </a:cubicBezTo>
                    <a:cubicBezTo>
                      <a:pt x="1144" y="317"/>
                      <a:pt x="1176" y="295"/>
                      <a:pt x="1214" y="282"/>
                    </a:cubicBezTo>
                    <a:cubicBezTo>
                      <a:pt x="1253" y="269"/>
                      <a:pt x="1289" y="250"/>
                      <a:pt x="1324" y="230"/>
                    </a:cubicBezTo>
                    <a:cubicBezTo>
                      <a:pt x="1428" y="169"/>
                      <a:pt x="1524" y="98"/>
                      <a:pt x="1624" y="32"/>
                    </a:cubicBezTo>
                    <a:cubicBezTo>
                      <a:pt x="1644" y="19"/>
                      <a:pt x="1664" y="5"/>
                      <a:pt x="1688" y="0"/>
                    </a:cubicBezTo>
                    <a:cubicBezTo>
                      <a:pt x="1707" y="0"/>
                      <a:pt x="1725" y="0"/>
                      <a:pt x="1744" y="0"/>
                    </a:cubicBezTo>
                    <a:cubicBezTo>
                      <a:pt x="1778" y="14"/>
                      <a:pt x="1809" y="34"/>
                      <a:pt x="1837" y="57"/>
                    </a:cubicBezTo>
                    <a:cubicBezTo>
                      <a:pt x="1859" y="74"/>
                      <a:pt x="1884" y="86"/>
                      <a:pt x="1910" y="95"/>
                    </a:cubicBezTo>
                    <a:cubicBezTo>
                      <a:pt x="1953" y="110"/>
                      <a:pt x="1997" y="117"/>
                      <a:pt x="2043" y="120"/>
                    </a:cubicBezTo>
                    <a:cubicBezTo>
                      <a:pt x="2113" y="126"/>
                      <a:pt x="2183" y="127"/>
                      <a:pt x="2252" y="121"/>
                    </a:cubicBezTo>
                    <a:cubicBezTo>
                      <a:pt x="2320" y="114"/>
                      <a:pt x="2385" y="116"/>
                      <a:pt x="2449" y="137"/>
                    </a:cubicBezTo>
                    <a:cubicBezTo>
                      <a:pt x="2556" y="172"/>
                      <a:pt x="2656" y="223"/>
                      <a:pt x="2758" y="270"/>
                    </a:cubicBezTo>
                    <a:cubicBezTo>
                      <a:pt x="2803" y="291"/>
                      <a:pt x="2848" y="313"/>
                      <a:pt x="2898" y="319"/>
                    </a:cubicBezTo>
                    <a:cubicBezTo>
                      <a:pt x="2990" y="331"/>
                      <a:pt x="3082" y="324"/>
                      <a:pt x="3172" y="309"/>
                    </a:cubicBezTo>
                    <a:cubicBezTo>
                      <a:pt x="3198" y="305"/>
                      <a:pt x="3219" y="309"/>
                      <a:pt x="3240" y="324"/>
                    </a:cubicBezTo>
                    <a:cubicBezTo>
                      <a:pt x="3265" y="343"/>
                      <a:pt x="3288" y="364"/>
                      <a:pt x="3316" y="380"/>
                    </a:cubicBezTo>
                    <a:cubicBezTo>
                      <a:pt x="3340" y="394"/>
                      <a:pt x="3364" y="400"/>
                      <a:pt x="3391" y="386"/>
                    </a:cubicBezTo>
                    <a:cubicBezTo>
                      <a:pt x="3422" y="370"/>
                      <a:pt x="3453" y="373"/>
                      <a:pt x="3484" y="385"/>
                    </a:cubicBezTo>
                    <a:cubicBezTo>
                      <a:pt x="3520" y="400"/>
                      <a:pt x="3554" y="418"/>
                      <a:pt x="3589" y="435"/>
                    </a:cubicBezTo>
                    <a:cubicBezTo>
                      <a:pt x="3606" y="443"/>
                      <a:pt x="3623" y="451"/>
                      <a:pt x="3641" y="455"/>
                    </a:cubicBezTo>
                    <a:cubicBezTo>
                      <a:pt x="3692" y="466"/>
                      <a:pt x="3741" y="456"/>
                      <a:pt x="3790" y="438"/>
                    </a:cubicBezTo>
                    <a:cubicBezTo>
                      <a:pt x="3826" y="424"/>
                      <a:pt x="3862" y="408"/>
                      <a:pt x="3900" y="398"/>
                    </a:cubicBezTo>
                    <a:cubicBezTo>
                      <a:pt x="3970" y="379"/>
                      <a:pt x="4026" y="400"/>
                      <a:pt x="4071" y="454"/>
                    </a:cubicBezTo>
                    <a:cubicBezTo>
                      <a:pt x="4084" y="470"/>
                      <a:pt x="4095" y="486"/>
                      <a:pt x="4106" y="503"/>
                    </a:cubicBezTo>
                    <a:cubicBezTo>
                      <a:pt x="4124" y="529"/>
                      <a:pt x="4147" y="546"/>
                      <a:pt x="4179" y="550"/>
                    </a:cubicBezTo>
                    <a:cubicBezTo>
                      <a:pt x="4198" y="553"/>
                      <a:pt x="4214" y="562"/>
                      <a:pt x="4229" y="574"/>
                    </a:cubicBezTo>
                    <a:cubicBezTo>
                      <a:pt x="4253" y="592"/>
                      <a:pt x="4270" y="615"/>
                      <a:pt x="4288" y="639"/>
                    </a:cubicBezTo>
                    <a:cubicBezTo>
                      <a:pt x="4307" y="664"/>
                      <a:pt x="4323" y="691"/>
                      <a:pt x="4345" y="713"/>
                    </a:cubicBezTo>
                    <a:cubicBezTo>
                      <a:pt x="4365" y="734"/>
                      <a:pt x="4379" y="737"/>
                      <a:pt x="4405" y="724"/>
                    </a:cubicBezTo>
                    <a:cubicBezTo>
                      <a:pt x="4426" y="714"/>
                      <a:pt x="4445" y="703"/>
                      <a:pt x="4465" y="691"/>
                    </a:cubicBezTo>
                    <a:cubicBezTo>
                      <a:pt x="4522" y="657"/>
                      <a:pt x="4582" y="643"/>
                      <a:pt x="4648" y="668"/>
                    </a:cubicBezTo>
                    <a:cubicBezTo>
                      <a:pt x="4684" y="682"/>
                      <a:pt x="4722" y="679"/>
                      <a:pt x="4759" y="662"/>
                    </a:cubicBezTo>
                    <a:cubicBezTo>
                      <a:pt x="4773" y="655"/>
                      <a:pt x="4788" y="650"/>
                      <a:pt x="4804" y="645"/>
                    </a:cubicBezTo>
                    <a:cubicBezTo>
                      <a:pt x="4843" y="632"/>
                      <a:pt x="4875" y="643"/>
                      <a:pt x="4903" y="671"/>
                    </a:cubicBezTo>
                    <a:cubicBezTo>
                      <a:pt x="4943" y="710"/>
                      <a:pt x="4969" y="757"/>
                      <a:pt x="4992" y="806"/>
                    </a:cubicBezTo>
                    <a:cubicBezTo>
                      <a:pt x="4999" y="821"/>
                      <a:pt x="5006" y="824"/>
                      <a:pt x="5021" y="817"/>
                    </a:cubicBezTo>
                    <a:cubicBezTo>
                      <a:pt x="5053" y="802"/>
                      <a:pt x="5085" y="791"/>
                      <a:pt x="5119" y="781"/>
                    </a:cubicBezTo>
                    <a:cubicBezTo>
                      <a:pt x="5158" y="769"/>
                      <a:pt x="5196" y="768"/>
                      <a:pt x="5236" y="782"/>
                    </a:cubicBezTo>
                    <a:cubicBezTo>
                      <a:pt x="5308" y="806"/>
                      <a:pt x="5378" y="837"/>
                      <a:pt x="5448" y="865"/>
                    </a:cubicBezTo>
                    <a:cubicBezTo>
                      <a:pt x="5490" y="881"/>
                      <a:pt x="5526" y="904"/>
                      <a:pt x="5552" y="942"/>
                    </a:cubicBezTo>
                    <a:cubicBezTo>
                      <a:pt x="5560" y="952"/>
                      <a:pt x="5569" y="955"/>
                      <a:pt x="5582" y="955"/>
                    </a:cubicBezTo>
                    <a:cubicBezTo>
                      <a:pt x="5615" y="957"/>
                      <a:pt x="5648" y="957"/>
                      <a:pt x="5681" y="955"/>
                    </a:cubicBezTo>
                    <a:cubicBezTo>
                      <a:pt x="5722" y="953"/>
                      <a:pt x="5761" y="947"/>
                      <a:pt x="5798" y="932"/>
                    </a:cubicBezTo>
                    <a:cubicBezTo>
                      <a:pt x="5848" y="912"/>
                      <a:pt x="5895" y="888"/>
                      <a:pt x="5944" y="865"/>
                    </a:cubicBezTo>
                    <a:cubicBezTo>
                      <a:pt x="6023" y="828"/>
                      <a:pt x="6103" y="790"/>
                      <a:pt x="6188" y="766"/>
                    </a:cubicBezTo>
                    <a:cubicBezTo>
                      <a:pt x="6229" y="754"/>
                      <a:pt x="6271" y="744"/>
                      <a:pt x="6315" y="748"/>
                    </a:cubicBezTo>
                    <a:cubicBezTo>
                      <a:pt x="6340" y="751"/>
                      <a:pt x="6364" y="754"/>
                      <a:pt x="6389" y="755"/>
                    </a:cubicBezTo>
                    <a:cubicBezTo>
                      <a:pt x="6457" y="755"/>
                      <a:pt x="6526" y="759"/>
                      <a:pt x="6594" y="751"/>
                    </a:cubicBezTo>
                    <a:cubicBezTo>
                      <a:pt x="6672" y="743"/>
                      <a:pt x="6746" y="727"/>
                      <a:pt x="6807" y="674"/>
                    </a:cubicBezTo>
                    <a:cubicBezTo>
                      <a:pt x="6815" y="667"/>
                      <a:pt x="6825" y="661"/>
                      <a:pt x="6835" y="655"/>
                    </a:cubicBezTo>
                    <a:cubicBezTo>
                      <a:pt x="6886" y="622"/>
                      <a:pt x="6937" y="622"/>
                      <a:pt x="6988" y="656"/>
                    </a:cubicBezTo>
                    <a:cubicBezTo>
                      <a:pt x="7065" y="708"/>
                      <a:pt x="7141" y="760"/>
                      <a:pt x="7219" y="811"/>
                    </a:cubicBezTo>
                    <a:cubicBezTo>
                      <a:pt x="7274" y="847"/>
                      <a:pt x="7329" y="884"/>
                      <a:pt x="7391" y="907"/>
                    </a:cubicBezTo>
                    <a:cubicBezTo>
                      <a:pt x="7437" y="924"/>
                      <a:pt x="7478" y="947"/>
                      <a:pt x="7515" y="979"/>
                    </a:cubicBezTo>
                    <a:cubicBezTo>
                      <a:pt x="7535" y="997"/>
                      <a:pt x="7559" y="1007"/>
                      <a:pt x="7586" y="1012"/>
                    </a:cubicBezTo>
                    <a:cubicBezTo>
                      <a:pt x="7618" y="1017"/>
                      <a:pt x="7649" y="1012"/>
                      <a:pt x="7680" y="1016"/>
                    </a:cubicBezTo>
                    <a:close/>
                  </a:path>
                </a:pathLst>
              </a:custGeom>
              <a:solidFill>
                <a:srgbClr val="002C56">
                  <a:alpha val="50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" name="Freeform 14">
                <a:extLst>
                  <a:ext uri="{FF2B5EF4-FFF2-40B4-BE49-F238E27FC236}">
                    <a16:creationId xmlns:a16="http://schemas.microsoft.com/office/drawing/2014/main" id="{14706AF1-7BEE-A745-8D14-7AC5EEC763BF}"/>
                  </a:ext>
                </a:extLst>
              </p:cNvPr>
              <p:cNvSpPr>
                <a:spLocks/>
              </p:cNvSpPr>
              <p:nvPr/>
            </p:nvSpPr>
            <p:spPr bwMode="invGray">
              <a:xfrm>
                <a:off x="-9196" y="5240338"/>
                <a:ext cx="9144000" cy="1089025"/>
              </a:xfrm>
              <a:custGeom>
                <a:avLst/>
                <a:gdLst>
                  <a:gd name="T0" fmla="*/ 4184 w 7680"/>
                  <a:gd name="T1" fmla="*/ 0 h 912"/>
                  <a:gd name="T2" fmla="*/ 4272 w 7680"/>
                  <a:gd name="T3" fmla="*/ 0 h 912"/>
                  <a:gd name="T4" fmla="*/ 4385 w 7680"/>
                  <a:gd name="T5" fmla="*/ 17 h 912"/>
                  <a:gd name="T6" fmla="*/ 4549 w 7680"/>
                  <a:gd name="T7" fmla="*/ 65 h 912"/>
                  <a:gd name="T8" fmla="*/ 4715 w 7680"/>
                  <a:gd name="T9" fmla="*/ 81 h 912"/>
                  <a:gd name="T10" fmla="*/ 4862 w 7680"/>
                  <a:gd name="T11" fmla="*/ 77 h 912"/>
                  <a:gd name="T12" fmla="*/ 5099 w 7680"/>
                  <a:gd name="T13" fmla="*/ 99 h 912"/>
                  <a:gd name="T14" fmla="*/ 5167 w 7680"/>
                  <a:gd name="T15" fmla="*/ 129 h 912"/>
                  <a:gd name="T16" fmla="*/ 5223 w 7680"/>
                  <a:gd name="T17" fmla="*/ 151 h 912"/>
                  <a:gd name="T18" fmla="*/ 5277 w 7680"/>
                  <a:gd name="T19" fmla="*/ 150 h 912"/>
                  <a:gd name="T20" fmla="*/ 5490 w 7680"/>
                  <a:gd name="T21" fmla="*/ 147 h 912"/>
                  <a:gd name="T22" fmla="*/ 5521 w 7680"/>
                  <a:gd name="T23" fmla="*/ 156 h 912"/>
                  <a:gd name="T24" fmla="*/ 5645 w 7680"/>
                  <a:gd name="T25" fmla="*/ 199 h 912"/>
                  <a:gd name="T26" fmla="*/ 5993 w 7680"/>
                  <a:gd name="T27" fmla="*/ 230 h 912"/>
                  <a:gd name="T28" fmla="*/ 6181 w 7680"/>
                  <a:gd name="T29" fmla="*/ 199 h 912"/>
                  <a:gd name="T30" fmla="*/ 6285 w 7680"/>
                  <a:gd name="T31" fmla="*/ 158 h 912"/>
                  <a:gd name="T32" fmla="*/ 6456 w 7680"/>
                  <a:gd name="T33" fmla="*/ 156 h 912"/>
                  <a:gd name="T34" fmla="*/ 6549 w 7680"/>
                  <a:gd name="T35" fmla="*/ 194 h 912"/>
                  <a:gd name="T36" fmla="*/ 6588 w 7680"/>
                  <a:gd name="T37" fmla="*/ 208 h 912"/>
                  <a:gd name="T38" fmla="*/ 6797 w 7680"/>
                  <a:gd name="T39" fmla="*/ 228 h 912"/>
                  <a:gd name="T40" fmla="*/ 7044 w 7680"/>
                  <a:gd name="T41" fmla="*/ 220 h 912"/>
                  <a:gd name="T42" fmla="*/ 7220 w 7680"/>
                  <a:gd name="T43" fmla="*/ 262 h 912"/>
                  <a:gd name="T44" fmla="*/ 7293 w 7680"/>
                  <a:gd name="T45" fmla="*/ 283 h 912"/>
                  <a:gd name="T46" fmla="*/ 7580 w 7680"/>
                  <a:gd name="T47" fmla="*/ 289 h 912"/>
                  <a:gd name="T48" fmla="*/ 7680 w 7680"/>
                  <a:gd name="T49" fmla="*/ 272 h 912"/>
                  <a:gd name="T50" fmla="*/ 7680 w 7680"/>
                  <a:gd name="T51" fmla="*/ 896 h 912"/>
                  <a:gd name="T52" fmla="*/ 7664 w 7680"/>
                  <a:gd name="T53" fmla="*/ 912 h 912"/>
                  <a:gd name="T54" fmla="*/ 16 w 7680"/>
                  <a:gd name="T55" fmla="*/ 912 h 912"/>
                  <a:gd name="T56" fmla="*/ 0 w 7680"/>
                  <a:gd name="T57" fmla="*/ 896 h 912"/>
                  <a:gd name="T58" fmla="*/ 0 w 7680"/>
                  <a:gd name="T59" fmla="*/ 348 h 912"/>
                  <a:gd name="T60" fmla="*/ 126 w 7680"/>
                  <a:gd name="T61" fmla="*/ 348 h 912"/>
                  <a:gd name="T62" fmla="*/ 387 w 7680"/>
                  <a:gd name="T63" fmla="*/ 330 h 912"/>
                  <a:gd name="T64" fmla="*/ 651 w 7680"/>
                  <a:gd name="T65" fmla="*/ 307 h 912"/>
                  <a:gd name="T66" fmla="*/ 837 w 7680"/>
                  <a:gd name="T67" fmla="*/ 307 h 912"/>
                  <a:gd name="T68" fmla="*/ 1056 w 7680"/>
                  <a:gd name="T69" fmla="*/ 277 h 912"/>
                  <a:gd name="T70" fmla="*/ 1295 w 7680"/>
                  <a:gd name="T71" fmla="*/ 244 h 912"/>
                  <a:gd name="T72" fmla="*/ 1670 w 7680"/>
                  <a:gd name="T73" fmla="*/ 282 h 912"/>
                  <a:gd name="T74" fmla="*/ 1877 w 7680"/>
                  <a:gd name="T75" fmla="*/ 275 h 912"/>
                  <a:gd name="T76" fmla="*/ 2406 w 7680"/>
                  <a:gd name="T77" fmla="*/ 203 h 912"/>
                  <a:gd name="T78" fmla="*/ 2649 w 7680"/>
                  <a:gd name="T79" fmla="*/ 207 h 912"/>
                  <a:gd name="T80" fmla="*/ 3087 w 7680"/>
                  <a:gd name="T81" fmla="*/ 206 h 912"/>
                  <a:gd name="T82" fmla="*/ 3392 w 7680"/>
                  <a:gd name="T83" fmla="*/ 152 h 912"/>
                  <a:gd name="T84" fmla="*/ 3472 w 7680"/>
                  <a:gd name="T85" fmla="*/ 143 h 912"/>
                  <a:gd name="T86" fmla="*/ 3550 w 7680"/>
                  <a:gd name="T87" fmla="*/ 146 h 912"/>
                  <a:gd name="T88" fmla="*/ 3727 w 7680"/>
                  <a:gd name="T89" fmla="*/ 117 h 912"/>
                  <a:gd name="T90" fmla="*/ 4028 w 7680"/>
                  <a:gd name="T91" fmla="*/ 36 h 912"/>
                  <a:gd name="T92" fmla="*/ 4184 w 7680"/>
                  <a:gd name="T93" fmla="*/ 0 h 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680" h="912">
                    <a:moveTo>
                      <a:pt x="4184" y="0"/>
                    </a:moveTo>
                    <a:cubicBezTo>
                      <a:pt x="4213" y="0"/>
                      <a:pt x="4243" y="0"/>
                      <a:pt x="4272" y="0"/>
                    </a:cubicBezTo>
                    <a:cubicBezTo>
                      <a:pt x="4309" y="9"/>
                      <a:pt x="4347" y="10"/>
                      <a:pt x="4385" y="17"/>
                    </a:cubicBezTo>
                    <a:cubicBezTo>
                      <a:pt x="4441" y="26"/>
                      <a:pt x="4495" y="46"/>
                      <a:pt x="4549" y="65"/>
                    </a:cubicBezTo>
                    <a:cubicBezTo>
                      <a:pt x="4604" y="84"/>
                      <a:pt x="4658" y="86"/>
                      <a:pt x="4715" y="81"/>
                    </a:cubicBezTo>
                    <a:cubicBezTo>
                      <a:pt x="4764" y="78"/>
                      <a:pt x="4813" y="72"/>
                      <a:pt x="4862" y="77"/>
                    </a:cubicBezTo>
                    <a:cubicBezTo>
                      <a:pt x="4941" y="84"/>
                      <a:pt x="5020" y="92"/>
                      <a:pt x="5099" y="99"/>
                    </a:cubicBezTo>
                    <a:cubicBezTo>
                      <a:pt x="5125" y="102"/>
                      <a:pt x="5148" y="109"/>
                      <a:pt x="5167" y="129"/>
                    </a:cubicBezTo>
                    <a:cubicBezTo>
                      <a:pt x="5182" y="145"/>
                      <a:pt x="5202" y="150"/>
                      <a:pt x="5223" y="151"/>
                    </a:cubicBezTo>
                    <a:cubicBezTo>
                      <a:pt x="5241" y="151"/>
                      <a:pt x="5259" y="150"/>
                      <a:pt x="5277" y="150"/>
                    </a:cubicBezTo>
                    <a:cubicBezTo>
                      <a:pt x="5348" y="148"/>
                      <a:pt x="5419" y="141"/>
                      <a:pt x="5490" y="147"/>
                    </a:cubicBezTo>
                    <a:cubicBezTo>
                      <a:pt x="5501" y="148"/>
                      <a:pt x="5512" y="149"/>
                      <a:pt x="5521" y="156"/>
                    </a:cubicBezTo>
                    <a:cubicBezTo>
                      <a:pt x="5556" y="188"/>
                      <a:pt x="5601" y="195"/>
                      <a:pt x="5645" y="199"/>
                    </a:cubicBezTo>
                    <a:cubicBezTo>
                      <a:pt x="5761" y="210"/>
                      <a:pt x="5877" y="221"/>
                      <a:pt x="5993" y="230"/>
                    </a:cubicBezTo>
                    <a:cubicBezTo>
                      <a:pt x="6058" y="235"/>
                      <a:pt x="6121" y="226"/>
                      <a:pt x="6181" y="199"/>
                    </a:cubicBezTo>
                    <a:cubicBezTo>
                      <a:pt x="6215" y="184"/>
                      <a:pt x="6250" y="171"/>
                      <a:pt x="6285" y="158"/>
                    </a:cubicBezTo>
                    <a:cubicBezTo>
                      <a:pt x="6342" y="136"/>
                      <a:pt x="6399" y="133"/>
                      <a:pt x="6456" y="156"/>
                    </a:cubicBezTo>
                    <a:cubicBezTo>
                      <a:pt x="6487" y="168"/>
                      <a:pt x="6519" y="179"/>
                      <a:pt x="6549" y="194"/>
                    </a:cubicBezTo>
                    <a:cubicBezTo>
                      <a:pt x="6562" y="200"/>
                      <a:pt x="6574" y="206"/>
                      <a:pt x="6588" y="208"/>
                    </a:cubicBezTo>
                    <a:cubicBezTo>
                      <a:pt x="6657" y="217"/>
                      <a:pt x="6726" y="231"/>
                      <a:pt x="6797" y="228"/>
                    </a:cubicBezTo>
                    <a:cubicBezTo>
                      <a:pt x="6879" y="224"/>
                      <a:pt x="6962" y="217"/>
                      <a:pt x="7044" y="220"/>
                    </a:cubicBezTo>
                    <a:cubicBezTo>
                      <a:pt x="7106" y="222"/>
                      <a:pt x="7167" y="225"/>
                      <a:pt x="7220" y="262"/>
                    </a:cubicBezTo>
                    <a:cubicBezTo>
                      <a:pt x="7242" y="276"/>
                      <a:pt x="7268" y="280"/>
                      <a:pt x="7293" y="283"/>
                    </a:cubicBezTo>
                    <a:cubicBezTo>
                      <a:pt x="7388" y="296"/>
                      <a:pt x="7484" y="292"/>
                      <a:pt x="7580" y="289"/>
                    </a:cubicBezTo>
                    <a:cubicBezTo>
                      <a:pt x="7614" y="288"/>
                      <a:pt x="7648" y="286"/>
                      <a:pt x="7680" y="272"/>
                    </a:cubicBezTo>
                    <a:cubicBezTo>
                      <a:pt x="7680" y="480"/>
                      <a:pt x="7680" y="688"/>
                      <a:pt x="7680" y="896"/>
                    </a:cubicBezTo>
                    <a:cubicBezTo>
                      <a:pt x="7680" y="909"/>
                      <a:pt x="7678" y="912"/>
                      <a:pt x="7664" y="912"/>
                    </a:cubicBezTo>
                    <a:cubicBezTo>
                      <a:pt x="5115" y="912"/>
                      <a:pt x="2565" y="912"/>
                      <a:pt x="16" y="912"/>
                    </a:cubicBezTo>
                    <a:cubicBezTo>
                      <a:pt x="2" y="912"/>
                      <a:pt x="0" y="909"/>
                      <a:pt x="0" y="896"/>
                    </a:cubicBezTo>
                    <a:cubicBezTo>
                      <a:pt x="0" y="713"/>
                      <a:pt x="0" y="531"/>
                      <a:pt x="0" y="348"/>
                    </a:cubicBezTo>
                    <a:cubicBezTo>
                      <a:pt x="42" y="348"/>
                      <a:pt x="84" y="348"/>
                      <a:pt x="126" y="348"/>
                    </a:cubicBezTo>
                    <a:cubicBezTo>
                      <a:pt x="213" y="349"/>
                      <a:pt x="300" y="346"/>
                      <a:pt x="387" y="330"/>
                    </a:cubicBezTo>
                    <a:cubicBezTo>
                      <a:pt x="474" y="314"/>
                      <a:pt x="562" y="304"/>
                      <a:pt x="651" y="307"/>
                    </a:cubicBezTo>
                    <a:cubicBezTo>
                      <a:pt x="713" y="308"/>
                      <a:pt x="775" y="308"/>
                      <a:pt x="837" y="307"/>
                    </a:cubicBezTo>
                    <a:cubicBezTo>
                      <a:pt x="911" y="305"/>
                      <a:pt x="985" y="298"/>
                      <a:pt x="1056" y="277"/>
                    </a:cubicBezTo>
                    <a:cubicBezTo>
                      <a:pt x="1134" y="255"/>
                      <a:pt x="1214" y="245"/>
                      <a:pt x="1295" y="244"/>
                    </a:cubicBezTo>
                    <a:cubicBezTo>
                      <a:pt x="1422" y="242"/>
                      <a:pt x="1546" y="262"/>
                      <a:pt x="1670" y="282"/>
                    </a:cubicBezTo>
                    <a:cubicBezTo>
                      <a:pt x="1740" y="294"/>
                      <a:pt x="1807" y="297"/>
                      <a:pt x="1877" y="275"/>
                    </a:cubicBezTo>
                    <a:cubicBezTo>
                      <a:pt x="2049" y="221"/>
                      <a:pt x="2225" y="199"/>
                      <a:pt x="2406" y="203"/>
                    </a:cubicBezTo>
                    <a:cubicBezTo>
                      <a:pt x="2487" y="204"/>
                      <a:pt x="2568" y="207"/>
                      <a:pt x="2649" y="207"/>
                    </a:cubicBezTo>
                    <a:cubicBezTo>
                      <a:pt x="2795" y="208"/>
                      <a:pt x="2941" y="210"/>
                      <a:pt x="3087" y="206"/>
                    </a:cubicBezTo>
                    <a:cubicBezTo>
                      <a:pt x="3191" y="203"/>
                      <a:pt x="3295" y="194"/>
                      <a:pt x="3392" y="152"/>
                    </a:cubicBezTo>
                    <a:cubicBezTo>
                      <a:pt x="3418" y="141"/>
                      <a:pt x="3445" y="137"/>
                      <a:pt x="3472" y="143"/>
                    </a:cubicBezTo>
                    <a:cubicBezTo>
                      <a:pt x="3498" y="148"/>
                      <a:pt x="3524" y="149"/>
                      <a:pt x="3550" y="146"/>
                    </a:cubicBezTo>
                    <a:cubicBezTo>
                      <a:pt x="3610" y="141"/>
                      <a:pt x="3669" y="131"/>
                      <a:pt x="3727" y="117"/>
                    </a:cubicBezTo>
                    <a:cubicBezTo>
                      <a:pt x="3828" y="93"/>
                      <a:pt x="3926" y="56"/>
                      <a:pt x="4028" y="36"/>
                    </a:cubicBezTo>
                    <a:cubicBezTo>
                      <a:pt x="4081" y="26"/>
                      <a:pt x="4133" y="15"/>
                      <a:pt x="4184" y="0"/>
                    </a:cubicBezTo>
                    <a:close/>
                  </a:path>
                </a:pathLst>
              </a:custGeom>
              <a:solidFill>
                <a:srgbClr val="00447B">
                  <a:alpha val="45000"/>
                </a:srgb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013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15DF85-5D58-4D45-8D5D-EA119ECF8DA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0" y="4799136"/>
              <a:ext cx="9144000" cy="2058864"/>
            </a:xfrm>
            <a:prstGeom prst="rect">
              <a:avLst/>
            </a:prstGeom>
            <a:solidFill>
              <a:srgbClr val="21507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DD511870-6C2C-9B4F-B72D-29E80FF297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9263" y="5853798"/>
            <a:ext cx="2764913" cy="71053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910" y="5954734"/>
            <a:ext cx="280234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21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tter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691477"/>
            <a:ext cx="7772400" cy="921360"/>
          </a:xfrm>
          <a:noFill/>
        </p:spPr>
        <p:txBody>
          <a:bodyPr anchor="b"/>
          <a:lstStyle>
            <a:lvl1pPr algn="l">
              <a:defRPr sz="6000">
                <a:solidFill>
                  <a:srgbClr val="215078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93477D0-B14D-744C-B621-7A7F4BDBE57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5800" y="2585841"/>
            <a:ext cx="7772400" cy="564613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More details about this presentation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F8C6E71-BB0E-454B-8406-9EDF96515F97}"/>
              </a:ext>
            </a:extLst>
          </p:cNvPr>
          <p:cNvGrpSpPr/>
          <p:nvPr userDrawn="1"/>
        </p:nvGrpSpPr>
        <p:grpSpPr bwMode="invGray">
          <a:xfrm>
            <a:off x="0" y="4936223"/>
            <a:ext cx="9144000" cy="953589"/>
            <a:chOff x="-9196" y="4724400"/>
            <a:chExt cx="9144000" cy="1604963"/>
          </a:xfrm>
        </p:grpSpPr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777C3271-AD85-1744-874F-D5FB40C364DA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-9196" y="5054600"/>
              <a:ext cx="9144000" cy="1274763"/>
            </a:xfrm>
            <a:custGeom>
              <a:avLst/>
              <a:gdLst>
                <a:gd name="T0" fmla="*/ 7500 w 7680"/>
                <a:gd name="T1" fmla="*/ 1 h 1067"/>
                <a:gd name="T2" fmla="*/ 7666 w 7680"/>
                <a:gd name="T3" fmla="*/ 1 h 1067"/>
                <a:gd name="T4" fmla="*/ 7680 w 7680"/>
                <a:gd name="T5" fmla="*/ 15 h 1067"/>
                <a:gd name="T6" fmla="*/ 7680 w 7680"/>
                <a:gd name="T7" fmla="*/ 743 h 1067"/>
                <a:gd name="T8" fmla="*/ 7680 w 7680"/>
                <a:gd name="T9" fmla="*/ 1053 h 1067"/>
                <a:gd name="T10" fmla="*/ 7668 w 7680"/>
                <a:gd name="T11" fmla="*/ 1065 h 1067"/>
                <a:gd name="T12" fmla="*/ 7662 w 7680"/>
                <a:gd name="T13" fmla="*/ 1065 h 1067"/>
                <a:gd name="T14" fmla="*/ 18 w 7680"/>
                <a:gd name="T15" fmla="*/ 1065 h 1067"/>
                <a:gd name="T16" fmla="*/ 0 w 7680"/>
                <a:gd name="T17" fmla="*/ 1047 h 1067"/>
                <a:gd name="T18" fmla="*/ 0 w 7680"/>
                <a:gd name="T19" fmla="*/ 653 h 1067"/>
                <a:gd name="T20" fmla="*/ 120 w 7680"/>
                <a:gd name="T21" fmla="*/ 670 h 1067"/>
                <a:gd name="T22" fmla="*/ 427 w 7680"/>
                <a:gd name="T23" fmla="*/ 712 h 1067"/>
                <a:gd name="T24" fmla="*/ 748 w 7680"/>
                <a:gd name="T25" fmla="*/ 733 h 1067"/>
                <a:gd name="T26" fmla="*/ 1276 w 7680"/>
                <a:gd name="T27" fmla="*/ 752 h 1067"/>
                <a:gd name="T28" fmla="*/ 1617 w 7680"/>
                <a:gd name="T29" fmla="*/ 744 h 1067"/>
                <a:gd name="T30" fmla="*/ 1853 w 7680"/>
                <a:gd name="T31" fmla="*/ 714 h 1067"/>
                <a:gd name="T32" fmla="*/ 2514 w 7680"/>
                <a:gd name="T33" fmla="*/ 600 h 1067"/>
                <a:gd name="T34" fmla="*/ 2882 w 7680"/>
                <a:gd name="T35" fmla="*/ 566 h 1067"/>
                <a:gd name="T36" fmla="*/ 3156 w 7680"/>
                <a:gd name="T37" fmla="*/ 589 h 1067"/>
                <a:gd name="T38" fmla="*/ 3187 w 7680"/>
                <a:gd name="T39" fmla="*/ 596 h 1067"/>
                <a:gd name="T40" fmla="*/ 3587 w 7680"/>
                <a:gd name="T41" fmla="*/ 605 h 1067"/>
                <a:gd name="T42" fmla="*/ 4171 w 7680"/>
                <a:gd name="T43" fmla="*/ 478 h 1067"/>
                <a:gd name="T44" fmla="*/ 4620 w 7680"/>
                <a:gd name="T45" fmla="*/ 401 h 1067"/>
                <a:gd name="T46" fmla="*/ 4861 w 7680"/>
                <a:gd name="T47" fmla="*/ 422 h 1067"/>
                <a:gd name="T48" fmla="*/ 5401 w 7680"/>
                <a:gd name="T49" fmla="*/ 481 h 1067"/>
                <a:gd name="T50" fmla="*/ 5881 w 7680"/>
                <a:gd name="T51" fmla="*/ 462 h 1067"/>
                <a:gd name="T52" fmla="*/ 6396 w 7680"/>
                <a:gd name="T53" fmla="*/ 364 h 1067"/>
                <a:gd name="T54" fmla="*/ 7228 w 7680"/>
                <a:gd name="T55" fmla="*/ 104 h 1067"/>
                <a:gd name="T56" fmla="*/ 7500 w 7680"/>
                <a:gd name="T57" fmla="*/ 1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80" h="1067">
                  <a:moveTo>
                    <a:pt x="7500" y="1"/>
                  </a:moveTo>
                  <a:cubicBezTo>
                    <a:pt x="7555" y="1"/>
                    <a:pt x="7611" y="1"/>
                    <a:pt x="7666" y="1"/>
                  </a:cubicBezTo>
                  <a:cubicBezTo>
                    <a:pt x="7678" y="0"/>
                    <a:pt x="7680" y="3"/>
                    <a:pt x="7680" y="15"/>
                  </a:cubicBezTo>
                  <a:cubicBezTo>
                    <a:pt x="7680" y="258"/>
                    <a:pt x="7680" y="500"/>
                    <a:pt x="7680" y="743"/>
                  </a:cubicBezTo>
                  <a:cubicBezTo>
                    <a:pt x="7680" y="846"/>
                    <a:pt x="7680" y="950"/>
                    <a:pt x="7680" y="1053"/>
                  </a:cubicBezTo>
                  <a:cubicBezTo>
                    <a:pt x="7680" y="1063"/>
                    <a:pt x="7678" y="1067"/>
                    <a:pt x="7668" y="1065"/>
                  </a:cubicBezTo>
                  <a:cubicBezTo>
                    <a:pt x="7666" y="1065"/>
                    <a:pt x="7664" y="1065"/>
                    <a:pt x="7662" y="1065"/>
                  </a:cubicBezTo>
                  <a:cubicBezTo>
                    <a:pt x="5114" y="1065"/>
                    <a:pt x="2566" y="1065"/>
                    <a:pt x="18" y="1065"/>
                  </a:cubicBezTo>
                  <a:cubicBezTo>
                    <a:pt x="3" y="1065"/>
                    <a:pt x="0" y="1062"/>
                    <a:pt x="0" y="1047"/>
                  </a:cubicBezTo>
                  <a:cubicBezTo>
                    <a:pt x="0" y="916"/>
                    <a:pt x="0" y="784"/>
                    <a:pt x="0" y="653"/>
                  </a:cubicBezTo>
                  <a:cubicBezTo>
                    <a:pt x="41" y="654"/>
                    <a:pt x="80" y="665"/>
                    <a:pt x="120" y="670"/>
                  </a:cubicBezTo>
                  <a:cubicBezTo>
                    <a:pt x="223" y="685"/>
                    <a:pt x="325" y="702"/>
                    <a:pt x="427" y="712"/>
                  </a:cubicBezTo>
                  <a:cubicBezTo>
                    <a:pt x="534" y="722"/>
                    <a:pt x="641" y="727"/>
                    <a:pt x="748" y="733"/>
                  </a:cubicBezTo>
                  <a:cubicBezTo>
                    <a:pt x="924" y="744"/>
                    <a:pt x="1100" y="749"/>
                    <a:pt x="1276" y="752"/>
                  </a:cubicBezTo>
                  <a:cubicBezTo>
                    <a:pt x="1390" y="754"/>
                    <a:pt x="1504" y="750"/>
                    <a:pt x="1617" y="744"/>
                  </a:cubicBezTo>
                  <a:cubicBezTo>
                    <a:pt x="1696" y="739"/>
                    <a:pt x="1775" y="732"/>
                    <a:pt x="1853" y="714"/>
                  </a:cubicBezTo>
                  <a:cubicBezTo>
                    <a:pt x="2071" y="663"/>
                    <a:pt x="2292" y="628"/>
                    <a:pt x="2514" y="600"/>
                  </a:cubicBezTo>
                  <a:cubicBezTo>
                    <a:pt x="2637" y="584"/>
                    <a:pt x="2759" y="571"/>
                    <a:pt x="2882" y="566"/>
                  </a:cubicBezTo>
                  <a:cubicBezTo>
                    <a:pt x="2974" y="562"/>
                    <a:pt x="3067" y="557"/>
                    <a:pt x="3156" y="589"/>
                  </a:cubicBezTo>
                  <a:cubicBezTo>
                    <a:pt x="3166" y="593"/>
                    <a:pt x="3176" y="594"/>
                    <a:pt x="3187" y="596"/>
                  </a:cubicBezTo>
                  <a:cubicBezTo>
                    <a:pt x="3320" y="618"/>
                    <a:pt x="3453" y="616"/>
                    <a:pt x="3587" y="605"/>
                  </a:cubicBezTo>
                  <a:cubicBezTo>
                    <a:pt x="3788" y="589"/>
                    <a:pt x="3983" y="548"/>
                    <a:pt x="4171" y="478"/>
                  </a:cubicBezTo>
                  <a:cubicBezTo>
                    <a:pt x="4316" y="424"/>
                    <a:pt x="4465" y="396"/>
                    <a:pt x="4620" y="401"/>
                  </a:cubicBezTo>
                  <a:cubicBezTo>
                    <a:pt x="4700" y="403"/>
                    <a:pt x="4781" y="412"/>
                    <a:pt x="4861" y="422"/>
                  </a:cubicBezTo>
                  <a:cubicBezTo>
                    <a:pt x="5040" y="444"/>
                    <a:pt x="5219" y="472"/>
                    <a:pt x="5401" y="481"/>
                  </a:cubicBezTo>
                  <a:cubicBezTo>
                    <a:pt x="5562" y="490"/>
                    <a:pt x="5722" y="484"/>
                    <a:pt x="5881" y="462"/>
                  </a:cubicBezTo>
                  <a:cubicBezTo>
                    <a:pt x="6054" y="438"/>
                    <a:pt x="6225" y="399"/>
                    <a:pt x="6396" y="364"/>
                  </a:cubicBezTo>
                  <a:cubicBezTo>
                    <a:pt x="6682" y="305"/>
                    <a:pt x="6960" y="222"/>
                    <a:pt x="7228" y="104"/>
                  </a:cubicBezTo>
                  <a:cubicBezTo>
                    <a:pt x="7317" y="65"/>
                    <a:pt x="7403" y="19"/>
                    <a:pt x="7500" y="1"/>
                  </a:cubicBezTo>
                  <a:close/>
                </a:path>
              </a:pathLst>
            </a:custGeom>
            <a:solidFill>
              <a:srgbClr val="002C56">
                <a:alpha val="59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>
                <a:latin typeface="Arial" panose="020B0604020202020204" pitchFamily="34" charset="0"/>
              </a:endParaRPr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310B27C1-6613-264B-9A9C-BD166D34F12D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-9196" y="4724400"/>
              <a:ext cx="9144000" cy="1604963"/>
            </a:xfrm>
            <a:custGeom>
              <a:avLst/>
              <a:gdLst>
                <a:gd name="T0" fmla="*/ 7680 w 7680"/>
                <a:gd name="T1" fmla="*/ 1332 h 1346"/>
                <a:gd name="T2" fmla="*/ 7660 w 7680"/>
                <a:gd name="T3" fmla="*/ 1344 h 1346"/>
                <a:gd name="T4" fmla="*/ 0 w 7680"/>
                <a:gd name="T5" fmla="*/ 1324 h 1346"/>
                <a:gd name="T6" fmla="*/ 65 w 7680"/>
                <a:gd name="T7" fmla="*/ 377 h 1346"/>
                <a:gd name="T8" fmla="*/ 315 w 7680"/>
                <a:gd name="T9" fmla="*/ 466 h 1346"/>
                <a:gd name="T10" fmla="*/ 458 w 7680"/>
                <a:gd name="T11" fmla="*/ 497 h 1346"/>
                <a:gd name="T12" fmla="*/ 686 w 7680"/>
                <a:gd name="T13" fmla="*/ 466 h 1346"/>
                <a:gd name="T14" fmla="*/ 916 w 7680"/>
                <a:gd name="T15" fmla="*/ 383 h 1346"/>
                <a:gd name="T16" fmla="*/ 1114 w 7680"/>
                <a:gd name="T17" fmla="*/ 343 h 1346"/>
                <a:gd name="T18" fmla="*/ 1324 w 7680"/>
                <a:gd name="T19" fmla="*/ 230 h 1346"/>
                <a:gd name="T20" fmla="*/ 1688 w 7680"/>
                <a:gd name="T21" fmla="*/ 0 h 1346"/>
                <a:gd name="T22" fmla="*/ 1837 w 7680"/>
                <a:gd name="T23" fmla="*/ 57 h 1346"/>
                <a:gd name="T24" fmla="*/ 2043 w 7680"/>
                <a:gd name="T25" fmla="*/ 120 h 1346"/>
                <a:gd name="T26" fmla="*/ 2449 w 7680"/>
                <a:gd name="T27" fmla="*/ 137 h 1346"/>
                <a:gd name="T28" fmla="*/ 2898 w 7680"/>
                <a:gd name="T29" fmla="*/ 319 h 1346"/>
                <a:gd name="T30" fmla="*/ 3240 w 7680"/>
                <a:gd name="T31" fmla="*/ 324 h 1346"/>
                <a:gd name="T32" fmla="*/ 3391 w 7680"/>
                <a:gd name="T33" fmla="*/ 386 h 1346"/>
                <a:gd name="T34" fmla="*/ 3589 w 7680"/>
                <a:gd name="T35" fmla="*/ 435 h 1346"/>
                <a:gd name="T36" fmla="*/ 3790 w 7680"/>
                <a:gd name="T37" fmla="*/ 438 h 1346"/>
                <a:gd name="T38" fmla="*/ 4071 w 7680"/>
                <a:gd name="T39" fmla="*/ 454 h 1346"/>
                <a:gd name="T40" fmla="*/ 4179 w 7680"/>
                <a:gd name="T41" fmla="*/ 550 h 1346"/>
                <a:gd name="T42" fmla="*/ 4288 w 7680"/>
                <a:gd name="T43" fmla="*/ 639 h 1346"/>
                <a:gd name="T44" fmla="*/ 4405 w 7680"/>
                <a:gd name="T45" fmla="*/ 724 h 1346"/>
                <a:gd name="T46" fmla="*/ 4648 w 7680"/>
                <a:gd name="T47" fmla="*/ 668 h 1346"/>
                <a:gd name="T48" fmla="*/ 4804 w 7680"/>
                <a:gd name="T49" fmla="*/ 645 h 1346"/>
                <a:gd name="T50" fmla="*/ 4992 w 7680"/>
                <a:gd name="T51" fmla="*/ 806 h 1346"/>
                <a:gd name="T52" fmla="*/ 5119 w 7680"/>
                <a:gd name="T53" fmla="*/ 781 h 1346"/>
                <a:gd name="T54" fmla="*/ 5448 w 7680"/>
                <a:gd name="T55" fmla="*/ 865 h 1346"/>
                <a:gd name="T56" fmla="*/ 5582 w 7680"/>
                <a:gd name="T57" fmla="*/ 955 h 1346"/>
                <a:gd name="T58" fmla="*/ 5798 w 7680"/>
                <a:gd name="T59" fmla="*/ 932 h 1346"/>
                <a:gd name="T60" fmla="*/ 6188 w 7680"/>
                <a:gd name="T61" fmla="*/ 766 h 1346"/>
                <a:gd name="T62" fmla="*/ 6389 w 7680"/>
                <a:gd name="T63" fmla="*/ 755 h 1346"/>
                <a:gd name="T64" fmla="*/ 6807 w 7680"/>
                <a:gd name="T65" fmla="*/ 674 h 1346"/>
                <a:gd name="T66" fmla="*/ 6988 w 7680"/>
                <a:gd name="T67" fmla="*/ 656 h 1346"/>
                <a:gd name="T68" fmla="*/ 7391 w 7680"/>
                <a:gd name="T69" fmla="*/ 907 h 1346"/>
                <a:gd name="T70" fmla="*/ 7586 w 7680"/>
                <a:gd name="T71" fmla="*/ 1012 h 1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80" h="1346">
                  <a:moveTo>
                    <a:pt x="7680" y="1016"/>
                  </a:moveTo>
                  <a:cubicBezTo>
                    <a:pt x="7680" y="1121"/>
                    <a:pt x="7680" y="1227"/>
                    <a:pt x="7680" y="1332"/>
                  </a:cubicBezTo>
                  <a:cubicBezTo>
                    <a:pt x="7680" y="1342"/>
                    <a:pt x="7678" y="1346"/>
                    <a:pt x="7668" y="1344"/>
                  </a:cubicBezTo>
                  <a:cubicBezTo>
                    <a:pt x="7665" y="1344"/>
                    <a:pt x="7663" y="1344"/>
                    <a:pt x="7660" y="1344"/>
                  </a:cubicBezTo>
                  <a:cubicBezTo>
                    <a:pt x="5113" y="1344"/>
                    <a:pt x="2567" y="1344"/>
                    <a:pt x="20" y="1344"/>
                  </a:cubicBezTo>
                  <a:cubicBezTo>
                    <a:pt x="2" y="1344"/>
                    <a:pt x="0" y="1340"/>
                    <a:pt x="0" y="1324"/>
                  </a:cubicBezTo>
                  <a:cubicBezTo>
                    <a:pt x="0" y="1020"/>
                    <a:pt x="0" y="716"/>
                    <a:pt x="0" y="412"/>
                  </a:cubicBezTo>
                  <a:cubicBezTo>
                    <a:pt x="22" y="400"/>
                    <a:pt x="43" y="388"/>
                    <a:pt x="65" y="377"/>
                  </a:cubicBezTo>
                  <a:cubicBezTo>
                    <a:pt x="118" y="349"/>
                    <a:pt x="170" y="353"/>
                    <a:pt x="221" y="383"/>
                  </a:cubicBezTo>
                  <a:cubicBezTo>
                    <a:pt x="257" y="404"/>
                    <a:pt x="288" y="433"/>
                    <a:pt x="315" y="466"/>
                  </a:cubicBezTo>
                  <a:cubicBezTo>
                    <a:pt x="328" y="481"/>
                    <a:pt x="343" y="492"/>
                    <a:pt x="363" y="496"/>
                  </a:cubicBezTo>
                  <a:cubicBezTo>
                    <a:pt x="394" y="502"/>
                    <a:pt x="426" y="500"/>
                    <a:pt x="458" y="497"/>
                  </a:cubicBezTo>
                  <a:cubicBezTo>
                    <a:pt x="496" y="494"/>
                    <a:pt x="534" y="484"/>
                    <a:pt x="571" y="489"/>
                  </a:cubicBezTo>
                  <a:cubicBezTo>
                    <a:pt x="613" y="495"/>
                    <a:pt x="650" y="488"/>
                    <a:pt x="686" y="466"/>
                  </a:cubicBezTo>
                  <a:cubicBezTo>
                    <a:pt x="706" y="453"/>
                    <a:pt x="726" y="440"/>
                    <a:pt x="747" y="428"/>
                  </a:cubicBezTo>
                  <a:cubicBezTo>
                    <a:pt x="800" y="399"/>
                    <a:pt x="855" y="380"/>
                    <a:pt x="916" y="383"/>
                  </a:cubicBezTo>
                  <a:cubicBezTo>
                    <a:pt x="946" y="384"/>
                    <a:pt x="975" y="383"/>
                    <a:pt x="1004" y="383"/>
                  </a:cubicBezTo>
                  <a:cubicBezTo>
                    <a:pt x="1045" y="382"/>
                    <a:pt x="1083" y="372"/>
                    <a:pt x="1114" y="343"/>
                  </a:cubicBezTo>
                  <a:cubicBezTo>
                    <a:pt x="1144" y="317"/>
                    <a:pt x="1176" y="295"/>
                    <a:pt x="1214" y="282"/>
                  </a:cubicBezTo>
                  <a:cubicBezTo>
                    <a:pt x="1253" y="269"/>
                    <a:pt x="1289" y="250"/>
                    <a:pt x="1324" y="230"/>
                  </a:cubicBezTo>
                  <a:cubicBezTo>
                    <a:pt x="1428" y="169"/>
                    <a:pt x="1524" y="98"/>
                    <a:pt x="1624" y="32"/>
                  </a:cubicBezTo>
                  <a:cubicBezTo>
                    <a:pt x="1644" y="19"/>
                    <a:pt x="1664" y="5"/>
                    <a:pt x="1688" y="0"/>
                  </a:cubicBezTo>
                  <a:cubicBezTo>
                    <a:pt x="1707" y="0"/>
                    <a:pt x="1725" y="0"/>
                    <a:pt x="1744" y="0"/>
                  </a:cubicBezTo>
                  <a:cubicBezTo>
                    <a:pt x="1778" y="14"/>
                    <a:pt x="1809" y="34"/>
                    <a:pt x="1837" y="57"/>
                  </a:cubicBezTo>
                  <a:cubicBezTo>
                    <a:pt x="1859" y="74"/>
                    <a:pt x="1884" y="86"/>
                    <a:pt x="1910" y="95"/>
                  </a:cubicBezTo>
                  <a:cubicBezTo>
                    <a:pt x="1953" y="110"/>
                    <a:pt x="1997" y="117"/>
                    <a:pt x="2043" y="120"/>
                  </a:cubicBezTo>
                  <a:cubicBezTo>
                    <a:pt x="2113" y="126"/>
                    <a:pt x="2183" y="127"/>
                    <a:pt x="2252" y="121"/>
                  </a:cubicBezTo>
                  <a:cubicBezTo>
                    <a:pt x="2320" y="114"/>
                    <a:pt x="2385" y="116"/>
                    <a:pt x="2449" y="137"/>
                  </a:cubicBezTo>
                  <a:cubicBezTo>
                    <a:pt x="2556" y="172"/>
                    <a:pt x="2656" y="223"/>
                    <a:pt x="2758" y="270"/>
                  </a:cubicBezTo>
                  <a:cubicBezTo>
                    <a:pt x="2803" y="291"/>
                    <a:pt x="2848" y="313"/>
                    <a:pt x="2898" y="319"/>
                  </a:cubicBezTo>
                  <a:cubicBezTo>
                    <a:pt x="2990" y="331"/>
                    <a:pt x="3082" y="324"/>
                    <a:pt x="3172" y="309"/>
                  </a:cubicBezTo>
                  <a:cubicBezTo>
                    <a:pt x="3198" y="305"/>
                    <a:pt x="3219" y="309"/>
                    <a:pt x="3240" y="324"/>
                  </a:cubicBezTo>
                  <a:cubicBezTo>
                    <a:pt x="3265" y="343"/>
                    <a:pt x="3288" y="364"/>
                    <a:pt x="3316" y="380"/>
                  </a:cubicBezTo>
                  <a:cubicBezTo>
                    <a:pt x="3340" y="394"/>
                    <a:pt x="3364" y="400"/>
                    <a:pt x="3391" y="386"/>
                  </a:cubicBezTo>
                  <a:cubicBezTo>
                    <a:pt x="3422" y="370"/>
                    <a:pt x="3453" y="373"/>
                    <a:pt x="3484" y="385"/>
                  </a:cubicBezTo>
                  <a:cubicBezTo>
                    <a:pt x="3520" y="400"/>
                    <a:pt x="3554" y="418"/>
                    <a:pt x="3589" y="435"/>
                  </a:cubicBezTo>
                  <a:cubicBezTo>
                    <a:pt x="3606" y="443"/>
                    <a:pt x="3623" y="451"/>
                    <a:pt x="3641" y="455"/>
                  </a:cubicBezTo>
                  <a:cubicBezTo>
                    <a:pt x="3692" y="466"/>
                    <a:pt x="3741" y="456"/>
                    <a:pt x="3790" y="438"/>
                  </a:cubicBezTo>
                  <a:cubicBezTo>
                    <a:pt x="3826" y="424"/>
                    <a:pt x="3862" y="408"/>
                    <a:pt x="3900" y="398"/>
                  </a:cubicBezTo>
                  <a:cubicBezTo>
                    <a:pt x="3970" y="379"/>
                    <a:pt x="4026" y="400"/>
                    <a:pt x="4071" y="454"/>
                  </a:cubicBezTo>
                  <a:cubicBezTo>
                    <a:pt x="4084" y="470"/>
                    <a:pt x="4095" y="486"/>
                    <a:pt x="4106" y="503"/>
                  </a:cubicBezTo>
                  <a:cubicBezTo>
                    <a:pt x="4124" y="529"/>
                    <a:pt x="4147" y="546"/>
                    <a:pt x="4179" y="550"/>
                  </a:cubicBezTo>
                  <a:cubicBezTo>
                    <a:pt x="4198" y="553"/>
                    <a:pt x="4214" y="562"/>
                    <a:pt x="4229" y="574"/>
                  </a:cubicBezTo>
                  <a:cubicBezTo>
                    <a:pt x="4253" y="592"/>
                    <a:pt x="4270" y="615"/>
                    <a:pt x="4288" y="639"/>
                  </a:cubicBezTo>
                  <a:cubicBezTo>
                    <a:pt x="4307" y="664"/>
                    <a:pt x="4323" y="691"/>
                    <a:pt x="4345" y="713"/>
                  </a:cubicBezTo>
                  <a:cubicBezTo>
                    <a:pt x="4365" y="734"/>
                    <a:pt x="4379" y="737"/>
                    <a:pt x="4405" y="724"/>
                  </a:cubicBezTo>
                  <a:cubicBezTo>
                    <a:pt x="4426" y="714"/>
                    <a:pt x="4445" y="703"/>
                    <a:pt x="4465" y="691"/>
                  </a:cubicBezTo>
                  <a:cubicBezTo>
                    <a:pt x="4522" y="657"/>
                    <a:pt x="4582" y="643"/>
                    <a:pt x="4648" y="668"/>
                  </a:cubicBezTo>
                  <a:cubicBezTo>
                    <a:pt x="4684" y="682"/>
                    <a:pt x="4722" y="679"/>
                    <a:pt x="4759" y="662"/>
                  </a:cubicBezTo>
                  <a:cubicBezTo>
                    <a:pt x="4773" y="655"/>
                    <a:pt x="4788" y="650"/>
                    <a:pt x="4804" y="645"/>
                  </a:cubicBezTo>
                  <a:cubicBezTo>
                    <a:pt x="4843" y="632"/>
                    <a:pt x="4875" y="643"/>
                    <a:pt x="4903" y="671"/>
                  </a:cubicBezTo>
                  <a:cubicBezTo>
                    <a:pt x="4943" y="710"/>
                    <a:pt x="4969" y="757"/>
                    <a:pt x="4992" y="806"/>
                  </a:cubicBezTo>
                  <a:cubicBezTo>
                    <a:pt x="4999" y="821"/>
                    <a:pt x="5006" y="824"/>
                    <a:pt x="5021" y="817"/>
                  </a:cubicBezTo>
                  <a:cubicBezTo>
                    <a:pt x="5053" y="802"/>
                    <a:pt x="5085" y="791"/>
                    <a:pt x="5119" y="781"/>
                  </a:cubicBezTo>
                  <a:cubicBezTo>
                    <a:pt x="5158" y="769"/>
                    <a:pt x="5196" y="768"/>
                    <a:pt x="5236" y="782"/>
                  </a:cubicBezTo>
                  <a:cubicBezTo>
                    <a:pt x="5308" y="806"/>
                    <a:pt x="5378" y="837"/>
                    <a:pt x="5448" y="865"/>
                  </a:cubicBezTo>
                  <a:cubicBezTo>
                    <a:pt x="5490" y="881"/>
                    <a:pt x="5526" y="904"/>
                    <a:pt x="5552" y="942"/>
                  </a:cubicBezTo>
                  <a:cubicBezTo>
                    <a:pt x="5560" y="952"/>
                    <a:pt x="5569" y="955"/>
                    <a:pt x="5582" y="955"/>
                  </a:cubicBezTo>
                  <a:cubicBezTo>
                    <a:pt x="5615" y="957"/>
                    <a:pt x="5648" y="957"/>
                    <a:pt x="5681" y="955"/>
                  </a:cubicBezTo>
                  <a:cubicBezTo>
                    <a:pt x="5722" y="953"/>
                    <a:pt x="5761" y="947"/>
                    <a:pt x="5798" y="932"/>
                  </a:cubicBezTo>
                  <a:cubicBezTo>
                    <a:pt x="5848" y="912"/>
                    <a:pt x="5895" y="888"/>
                    <a:pt x="5944" y="865"/>
                  </a:cubicBezTo>
                  <a:cubicBezTo>
                    <a:pt x="6023" y="828"/>
                    <a:pt x="6103" y="790"/>
                    <a:pt x="6188" y="766"/>
                  </a:cubicBezTo>
                  <a:cubicBezTo>
                    <a:pt x="6229" y="754"/>
                    <a:pt x="6271" y="744"/>
                    <a:pt x="6315" y="748"/>
                  </a:cubicBezTo>
                  <a:cubicBezTo>
                    <a:pt x="6340" y="751"/>
                    <a:pt x="6364" y="754"/>
                    <a:pt x="6389" y="755"/>
                  </a:cubicBezTo>
                  <a:cubicBezTo>
                    <a:pt x="6457" y="755"/>
                    <a:pt x="6526" y="759"/>
                    <a:pt x="6594" y="751"/>
                  </a:cubicBezTo>
                  <a:cubicBezTo>
                    <a:pt x="6672" y="743"/>
                    <a:pt x="6746" y="727"/>
                    <a:pt x="6807" y="674"/>
                  </a:cubicBezTo>
                  <a:cubicBezTo>
                    <a:pt x="6815" y="667"/>
                    <a:pt x="6825" y="661"/>
                    <a:pt x="6835" y="655"/>
                  </a:cubicBezTo>
                  <a:cubicBezTo>
                    <a:pt x="6886" y="622"/>
                    <a:pt x="6937" y="622"/>
                    <a:pt x="6988" y="656"/>
                  </a:cubicBezTo>
                  <a:cubicBezTo>
                    <a:pt x="7065" y="708"/>
                    <a:pt x="7141" y="760"/>
                    <a:pt x="7219" y="811"/>
                  </a:cubicBezTo>
                  <a:cubicBezTo>
                    <a:pt x="7274" y="847"/>
                    <a:pt x="7329" y="884"/>
                    <a:pt x="7391" y="907"/>
                  </a:cubicBezTo>
                  <a:cubicBezTo>
                    <a:pt x="7437" y="924"/>
                    <a:pt x="7478" y="947"/>
                    <a:pt x="7515" y="979"/>
                  </a:cubicBezTo>
                  <a:cubicBezTo>
                    <a:pt x="7535" y="997"/>
                    <a:pt x="7559" y="1007"/>
                    <a:pt x="7586" y="1012"/>
                  </a:cubicBezTo>
                  <a:cubicBezTo>
                    <a:pt x="7618" y="1017"/>
                    <a:pt x="7649" y="1012"/>
                    <a:pt x="7680" y="1016"/>
                  </a:cubicBezTo>
                  <a:close/>
                </a:path>
              </a:pathLst>
            </a:custGeom>
            <a:solidFill>
              <a:srgbClr val="002C56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>
                <a:latin typeface="Arial" panose="020B0604020202020204" pitchFamily="34" charset="0"/>
              </a:endParaRPr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0EC77DD0-F7E2-4D41-AF52-B40E8D6BEC76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-9196" y="5240338"/>
              <a:ext cx="9144000" cy="1089025"/>
            </a:xfrm>
            <a:custGeom>
              <a:avLst/>
              <a:gdLst>
                <a:gd name="T0" fmla="*/ 4184 w 7680"/>
                <a:gd name="T1" fmla="*/ 0 h 912"/>
                <a:gd name="T2" fmla="*/ 4272 w 7680"/>
                <a:gd name="T3" fmla="*/ 0 h 912"/>
                <a:gd name="T4" fmla="*/ 4385 w 7680"/>
                <a:gd name="T5" fmla="*/ 17 h 912"/>
                <a:gd name="T6" fmla="*/ 4549 w 7680"/>
                <a:gd name="T7" fmla="*/ 65 h 912"/>
                <a:gd name="T8" fmla="*/ 4715 w 7680"/>
                <a:gd name="T9" fmla="*/ 81 h 912"/>
                <a:gd name="T10" fmla="*/ 4862 w 7680"/>
                <a:gd name="T11" fmla="*/ 77 h 912"/>
                <a:gd name="T12" fmla="*/ 5099 w 7680"/>
                <a:gd name="T13" fmla="*/ 99 h 912"/>
                <a:gd name="T14" fmla="*/ 5167 w 7680"/>
                <a:gd name="T15" fmla="*/ 129 h 912"/>
                <a:gd name="T16" fmla="*/ 5223 w 7680"/>
                <a:gd name="T17" fmla="*/ 151 h 912"/>
                <a:gd name="T18" fmla="*/ 5277 w 7680"/>
                <a:gd name="T19" fmla="*/ 150 h 912"/>
                <a:gd name="T20" fmla="*/ 5490 w 7680"/>
                <a:gd name="T21" fmla="*/ 147 h 912"/>
                <a:gd name="T22" fmla="*/ 5521 w 7680"/>
                <a:gd name="T23" fmla="*/ 156 h 912"/>
                <a:gd name="T24" fmla="*/ 5645 w 7680"/>
                <a:gd name="T25" fmla="*/ 199 h 912"/>
                <a:gd name="T26" fmla="*/ 5993 w 7680"/>
                <a:gd name="T27" fmla="*/ 230 h 912"/>
                <a:gd name="T28" fmla="*/ 6181 w 7680"/>
                <a:gd name="T29" fmla="*/ 199 h 912"/>
                <a:gd name="T30" fmla="*/ 6285 w 7680"/>
                <a:gd name="T31" fmla="*/ 158 h 912"/>
                <a:gd name="T32" fmla="*/ 6456 w 7680"/>
                <a:gd name="T33" fmla="*/ 156 h 912"/>
                <a:gd name="T34" fmla="*/ 6549 w 7680"/>
                <a:gd name="T35" fmla="*/ 194 h 912"/>
                <a:gd name="T36" fmla="*/ 6588 w 7680"/>
                <a:gd name="T37" fmla="*/ 208 h 912"/>
                <a:gd name="T38" fmla="*/ 6797 w 7680"/>
                <a:gd name="T39" fmla="*/ 228 h 912"/>
                <a:gd name="T40" fmla="*/ 7044 w 7680"/>
                <a:gd name="T41" fmla="*/ 220 h 912"/>
                <a:gd name="T42" fmla="*/ 7220 w 7680"/>
                <a:gd name="T43" fmla="*/ 262 h 912"/>
                <a:gd name="T44" fmla="*/ 7293 w 7680"/>
                <a:gd name="T45" fmla="*/ 283 h 912"/>
                <a:gd name="T46" fmla="*/ 7580 w 7680"/>
                <a:gd name="T47" fmla="*/ 289 h 912"/>
                <a:gd name="T48" fmla="*/ 7680 w 7680"/>
                <a:gd name="T49" fmla="*/ 272 h 912"/>
                <a:gd name="T50" fmla="*/ 7680 w 7680"/>
                <a:gd name="T51" fmla="*/ 896 h 912"/>
                <a:gd name="T52" fmla="*/ 7664 w 7680"/>
                <a:gd name="T53" fmla="*/ 912 h 912"/>
                <a:gd name="T54" fmla="*/ 16 w 7680"/>
                <a:gd name="T55" fmla="*/ 912 h 912"/>
                <a:gd name="T56" fmla="*/ 0 w 7680"/>
                <a:gd name="T57" fmla="*/ 896 h 912"/>
                <a:gd name="T58" fmla="*/ 0 w 7680"/>
                <a:gd name="T59" fmla="*/ 348 h 912"/>
                <a:gd name="T60" fmla="*/ 126 w 7680"/>
                <a:gd name="T61" fmla="*/ 348 h 912"/>
                <a:gd name="T62" fmla="*/ 387 w 7680"/>
                <a:gd name="T63" fmla="*/ 330 h 912"/>
                <a:gd name="T64" fmla="*/ 651 w 7680"/>
                <a:gd name="T65" fmla="*/ 307 h 912"/>
                <a:gd name="T66" fmla="*/ 837 w 7680"/>
                <a:gd name="T67" fmla="*/ 307 h 912"/>
                <a:gd name="T68" fmla="*/ 1056 w 7680"/>
                <a:gd name="T69" fmla="*/ 277 h 912"/>
                <a:gd name="T70" fmla="*/ 1295 w 7680"/>
                <a:gd name="T71" fmla="*/ 244 h 912"/>
                <a:gd name="T72" fmla="*/ 1670 w 7680"/>
                <a:gd name="T73" fmla="*/ 282 h 912"/>
                <a:gd name="T74" fmla="*/ 1877 w 7680"/>
                <a:gd name="T75" fmla="*/ 275 h 912"/>
                <a:gd name="T76" fmla="*/ 2406 w 7680"/>
                <a:gd name="T77" fmla="*/ 203 h 912"/>
                <a:gd name="T78" fmla="*/ 2649 w 7680"/>
                <a:gd name="T79" fmla="*/ 207 h 912"/>
                <a:gd name="T80" fmla="*/ 3087 w 7680"/>
                <a:gd name="T81" fmla="*/ 206 h 912"/>
                <a:gd name="T82" fmla="*/ 3392 w 7680"/>
                <a:gd name="T83" fmla="*/ 152 h 912"/>
                <a:gd name="T84" fmla="*/ 3472 w 7680"/>
                <a:gd name="T85" fmla="*/ 143 h 912"/>
                <a:gd name="T86" fmla="*/ 3550 w 7680"/>
                <a:gd name="T87" fmla="*/ 146 h 912"/>
                <a:gd name="T88" fmla="*/ 3727 w 7680"/>
                <a:gd name="T89" fmla="*/ 117 h 912"/>
                <a:gd name="T90" fmla="*/ 4028 w 7680"/>
                <a:gd name="T91" fmla="*/ 36 h 912"/>
                <a:gd name="T92" fmla="*/ 4184 w 7680"/>
                <a:gd name="T9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80" h="912">
                  <a:moveTo>
                    <a:pt x="4184" y="0"/>
                  </a:moveTo>
                  <a:cubicBezTo>
                    <a:pt x="4213" y="0"/>
                    <a:pt x="4243" y="0"/>
                    <a:pt x="4272" y="0"/>
                  </a:cubicBezTo>
                  <a:cubicBezTo>
                    <a:pt x="4309" y="9"/>
                    <a:pt x="4347" y="10"/>
                    <a:pt x="4385" y="17"/>
                  </a:cubicBezTo>
                  <a:cubicBezTo>
                    <a:pt x="4441" y="26"/>
                    <a:pt x="4495" y="46"/>
                    <a:pt x="4549" y="65"/>
                  </a:cubicBezTo>
                  <a:cubicBezTo>
                    <a:pt x="4604" y="84"/>
                    <a:pt x="4658" y="86"/>
                    <a:pt x="4715" y="81"/>
                  </a:cubicBezTo>
                  <a:cubicBezTo>
                    <a:pt x="4764" y="78"/>
                    <a:pt x="4813" y="72"/>
                    <a:pt x="4862" y="77"/>
                  </a:cubicBezTo>
                  <a:cubicBezTo>
                    <a:pt x="4941" y="84"/>
                    <a:pt x="5020" y="92"/>
                    <a:pt x="5099" y="99"/>
                  </a:cubicBezTo>
                  <a:cubicBezTo>
                    <a:pt x="5125" y="102"/>
                    <a:pt x="5148" y="109"/>
                    <a:pt x="5167" y="129"/>
                  </a:cubicBezTo>
                  <a:cubicBezTo>
                    <a:pt x="5182" y="145"/>
                    <a:pt x="5202" y="150"/>
                    <a:pt x="5223" y="151"/>
                  </a:cubicBezTo>
                  <a:cubicBezTo>
                    <a:pt x="5241" y="151"/>
                    <a:pt x="5259" y="150"/>
                    <a:pt x="5277" y="150"/>
                  </a:cubicBezTo>
                  <a:cubicBezTo>
                    <a:pt x="5348" y="148"/>
                    <a:pt x="5419" y="141"/>
                    <a:pt x="5490" y="147"/>
                  </a:cubicBezTo>
                  <a:cubicBezTo>
                    <a:pt x="5501" y="148"/>
                    <a:pt x="5512" y="149"/>
                    <a:pt x="5521" y="156"/>
                  </a:cubicBezTo>
                  <a:cubicBezTo>
                    <a:pt x="5556" y="188"/>
                    <a:pt x="5601" y="195"/>
                    <a:pt x="5645" y="199"/>
                  </a:cubicBezTo>
                  <a:cubicBezTo>
                    <a:pt x="5761" y="210"/>
                    <a:pt x="5877" y="221"/>
                    <a:pt x="5993" y="230"/>
                  </a:cubicBezTo>
                  <a:cubicBezTo>
                    <a:pt x="6058" y="235"/>
                    <a:pt x="6121" y="226"/>
                    <a:pt x="6181" y="199"/>
                  </a:cubicBezTo>
                  <a:cubicBezTo>
                    <a:pt x="6215" y="184"/>
                    <a:pt x="6250" y="171"/>
                    <a:pt x="6285" y="158"/>
                  </a:cubicBezTo>
                  <a:cubicBezTo>
                    <a:pt x="6342" y="136"/>
                    <a:pt x="6399" y="133"/>
                    <a:pt x="6456" y="156"/>
                  </a:cubicBezTo>
                  <a:cubicBezTo>
                    <a:pt x="6487" y="168"/>
                    <a:pt x="6519" y="179"/>
                    <a:pt x="6549" y="194"/>
                  </a:cubicBezTo>
                  <a:cubicBezTo>
                    <a:pt x="6562" y="200"/>
                    <a:pt x="6574" y="206"/>
                    <a:pt x="6588" y="208"/>
                  </a:cubicBezTo>
                  <a:cubicBezTo>
                    <a:pt x="6657" y="217"/>
                    <a:pt x="6726" y="231"/>
                    <a:pt x="6797" y="228"/>
                  </a:cubicBezTo>
                  <a:cubicBezTo>
                    <a:pt x="6879" y="224"/>
                    <a:pt x="6962" y="217"/>
                    <a:pt x="7044" y="220"/>
                  </a:cubicBezTo>
                  <a:cubicBezTo>
                    <a:pt x="7106" y="222"/>
                    <a:pt x="7167" y="225"/>
                    <a:pt x="7220" y="262"/>
                  </a:cubicBezTo>
                  <a:cubicBezTo>
                    <a:pt x="7242" y="276"/>
                    <a:pt x="7268" y="280"/>
                    <a:pt x="7293" y="283"/>
                  </a:cubicBezTo>
                  <a:cubicBezTo>
                    <a:pt x="7388" y="296"/>
                    <a:pt x="7484" y="292"/>
                    <a:pt x="7580" y="289"/>
                  </a:cubicBezTo>
                  <a:cubicBezTo>
                    <a:pt x="7614" y="288"/>
                    <a:pt x="7648" y="286"/>
                    <a:pt x="7680" y="272"/>
                  </a:cubicBezTo>
                  <a:cubicBezTo>
                    <a:pt x="7680" y="480"/>
                    <a:pt x="7680" y="688"/>
                    <a:pt x="7680" y="896"/>
                  </a:cubicBezTo>
                  <a:cubicBezTo>
                    <a:pt x="7680" y="909"/>
                    <a:pt x="7678" y="912"/>
                    <a:pt x="7664" y="912"/>
                  </a:cubicBezTo>
                  <a:cubicBezTo>
                    <a:pt x="5115" y="912"/>
                    <a:pt x="2565" y="912"/>
                    <a:pt x="16" y="912"/>
                  </a:cubicBezTo>
                  <a:cubicBezTo>
                    <a:pt x="2" y="912"/>
                    <a:pt x="0" y="909"/>
                    <a:pt x="0" y="896"/>
                  </a:cubicBezTo>
                  <a:cubicBezTo>
                    <a:pt x="0" y="713"/>
                    <a:pt x="0" y="531"/>
                    <a:pt x="0" y="348"/>
                  </a:cubicBezTo>
                  <a:cubicBezTo>
                    <a:pt x="42" y="348"/>
                    <a:pt x="84" y="348"/>
                    <a:pt x="126" y="348"/>
                  </a:cubicBezTo>
                  <a:cubicBezTo>
                    <a:pt x="213" y="349"/>
                    <a:pt x="300" y="346"/>
                    <a:pt x="387" y="330"/>
                  </a:cubicBezTo>
                  <a:cubicBezTo>
                    <a:pt x="474" y="314"/>
                    <a:pt x="562" y="304"/>
                    <a:pt x="651" y="307"/>
                  </a:cubicBezTo>
                  <a:cubicBezTo>
                    <a:pt x="713" y="308"/>
                    <a:pt x="775" y="308"/>
                    <a:pt x="837" y="307"/>
                  </a:cubicBezTo>
                  <a:cubicBezTo>
                    <a:pt x="911" y="305"/>
                    <a:pt x="985" y="298"/>
                    <a:pt x="1056" y="277"/>
                  </a:cubicBezTo>
                  <a:cubicBezTo>
                    <a:pt x="1134" y="255"/>
                    <a:pt x="1214" y="245"/>
                    <a:pt x="1295" y="244"/>
                  </a:cubicBezTo>
                  <a:cubicBezTo>
                    <a:pt x="1422" y="242"/>
                    <a:pt x="1546" y="262"/>
                    <a:pt x="1670" y="282"/>
                  </a:cubicBezTo>
                  <a:cubicBezTo>
                    <a:pt x="1740" y="294"/>
                    <a:pt x="1807" y="297"/>
                    <a:pt x="1877" y="275"/>
                  </a:cubicBezTo>
                  <a:cubicBezTo>
                    <a:pt x="2049" y="221"/>
                    <a:pt x="2225" y="199"/>
                    <a:pt x="2406" y="203"/>
                  </a:cubicBezTo>
                  <a:cubicBezTo>
                    <a:pt x="2487" y="204"/>
                    <a:pt x="2568" y="207"/>
                    <a:pt x="2649" y="207"/>
                  </a:cubicBezTo>
                  <a:cubicBezTo>
                    <a:pt x="2795" y="208"/>
                    <a:pt x="2941" y="210"/>
                    <a:pt x="3087" y="206"/>
                  </a:cubicBezTo>
                  <a:cubicBezTo>
                    <a:pt x="3191" y="203"/>
                    <a:pt x="3295" y="194"/>
                    <a:pt x="3392" y="152"/>
                  </a:cubicBezTo>
                  <a:cubicBezTo>
                    <a:pt x="3418" y="141"/>
                    <a:pt x="3445" y="137"/>
                    <a:pt x="3472" y="143"/>
                  </a:cubicBezTo>
                  <a:cubicBezTo>
                    <a:pt x="3498" y="148"/>
                    <a:pt x="3524" y="149"/>
                    <a:pt x="3550" y="146"/>
                  </a:cubicBezTo>
                  <a:cubicBezTo>
                    <a:pt x="3610" y="141"/>
                    <a:pt x="3669" y="131"/>
                    <a:pt x="3727" y="117"/>
                  </a:cubicBezTo>
                  <a:cubicBezTo>
                    <a:pt x="3828" y="93"/>
                    <a:pt x="3926" y="56"/>
                    <a:pt x="4028" y="36"/>
                  </a:cubicBezTo>
                  <a:cubicBezTo>
                    <a:pt x="4081" y="26"/>
                    <a:pt x="4133" y="15"/>
                    <a:pt x="4184" y="0"/>
                  </a:cubicBezTo>
                  <a:close/>
                </a:path>
              </a:pathLst>
            </a:custGeom>
            <a:solidFill>
              <a:srgbClr val="00447B">
                <a:alpha val="4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>
                <a:latin typeface="Arial" panose="020B0604020202020204" pitchFamily="34" charset="0"/>
              </a:endParaRP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2A307FFF-E60C-0E47-92BB-3ADE968457F2}"/>
              </a:ext>
            </a:extLst>
          </p:cNvPr>
          <p:cNvSpPr/>
          <p:nvPr userDrawn="1"/>
        </p:nvSpPr>
        <p:spPr>
          <a:xfrm>
            <a:off x="0" y="5816813"/>
            <a:ext cx="9144000" cy="1041187"/>
          </a:xfrm>
          <a:prstGeom prst="rect">
            <a:avLst/>
          </a:prstGeom>
          <a:solidFill>
            <a:srgbClr val="2150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2630E87-07FC-734A-B6E9-A3EB296F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5966" t="16200" r="14753" b="12465"/>
          <a:stretch/>
        </p:blipFill>
        <p:spPr>
          <a:xfrm>
            <a:off x="4887045" y="-151882"/>
            <a:ext cx="5701553" cy="58706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D511870-6C2C-9B4F-B72D-29E80FF2976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9263" y="5853798"/>
            <a:ext cx="2764913" cy="7105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910" y="5954734"/>
            <a:ext cx="280234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6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ood 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122363"/>
            <a:ext cx="7772400" cy="2387600"/>
          </a:xfrm>
          <a:noFill/>
        </p:spPr>
        <p:txBody>
          <a:bodyPr anchor="b"/>
          <a:lstStyle>
            <a:lvl1pPr algn="ctr">
              <a:defRPr sz="6000">
                <a:solidFill>
                  <a:srgbClr val="215078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More details about this presentation </a:t>
            </a:r>
          </a:p>
        </p:txBody>
      </p:sp>
    </p:spTree>
    <p:extLst>
      <p:ext uri="{BB962C8B-B14F-4D97-AF65-F5344CB8AC3E}">
        <p14:creationId xmlns:p14="http://schemas.microsoft.com/office/powerpoint/2010/main" val="50487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68" y="992777"/>
            <a:ext cx="8298611" cy="4911634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Type non-bulleted content here.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464FA79-4B96-0B4A-A0B5-AAB1F30C4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68" y="235132"/>
            <a:ext cx="8298611" cy="60089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82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ulle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4068" y="992777"/>
            <a:ext cx="8298611" cy="4911634"/>
          </a:xfrm>
        </p:spPr>
        <p:txBody>
          <a:bodyPr/>
          <a:lstStyle/>
          <a:p>
            <a:pPr lvl="0"/>
            <a:r>
              <a:rPr lang="en-US" dirty="0"/>
              <a:t>This is a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464FA79-4B96-0B4A-A0B5-AAB1F30C4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68" y="235132"/>
            <a:ext cx="8298611" cy="60089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42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New Section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More about this section here</a:t>
            </a:r>
          </a:p>
        </p:txBody>
      </p:sp>
    </p:spTree>
    <p:extLst>
      <p:ext uri="{BB962C8B-B14F-4D97-AF65-F5344CB8AC3E}">
        <p14:creationId xmlns:p14="http://schemas.microsoft.com/office/powerpoint/2010/main" val="293860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9841" y="365127"/>
            <a:ext cx="7886700" cy="51085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This is the title of this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1" y="1077314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One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1" y="1901226"/>
            <a:ext cx="3868340" cy="38353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This is a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49" y="1077314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List Two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49" y="1901226"/>
            <a:ext cx="3887391" cy="38353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This is a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61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This is the title of this slide</a:t>
            </a:r>
          </a:p>
        </p:txBody>
      </p:sp>
    </p:spTree>
    <p:extLst>
      <p:ext uri="{BB962C8B-B14F-4D97-AF65-F5344CB8AC3E}">
        <p14:creationId xmlns:p14="http://schemas.microsoft.com/office/powerpoint/2010/main" val="18038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Br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947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356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0494" y="461427"/>
            <a:ext cx="2726820" cy="1600200"/>
          </a:xfrm>
          <a:solidFill>
            <a:srgbClr val="215078">
              <a:alpha val="40000"/>
            </a:srgbClr>
          </a:solidFill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This is a sidebar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970494" y="2111573"/>
            <a:ext cx="2726820" cy="3782465"/>
          </a:xfrm>
          <a:solidFill>
            <a:srgbClr val="215078"/>
          </a:solidFill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Here more space to describe this concept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9F72973-CD17-A74A-99C7-B28F1B6D370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9841" y="2111573"/>
            <a:ext cx="4995351" cy="37282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/>
            </a:lvl1pPr>
          </a:lstStyle>
          <a:p>
            <a:pPr lvl="0"/>
            <a:r>
              <a:rPr lang="en-US" dirty="0"/>
              <a:t>This is a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1600" dirty="0"/>
              <a:t>Fourth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AB5E974-1A98-CE4F-8F52-82003B546843}"/>
              </a:ext>
            </a:extLst>
          </p:cNvPr>
          <p:cNvSpPr txBox="1">
            <a:spLocks/>
          </p:cNvSpPr>
          <p:nvPr userDrawn="1"/>
        </p:nvSpPr>
        <p:spPr>
          <a:xfrm>
            <a:off x="568369" y="1460736"/>
            <a:ext cx="5056824" cy="600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rgbClr val="21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600" dirty="0"/>
              <a:t>This is the title slide</a:t>
            </a:r>
          </a:p>
        </p:txBody>
      </p:sp>
    </p:spTree>
    <p:extLst>
      <p:ext uri="{BB962C8B-B14F-4D97-AF65-F5344CB8AC3E}">
        <p14:creationId xmlns:p14="http://schemas.microsoft.com/office/powerpoint/2010/main" val="94904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22777" y="4733364"/>
            <a:ext cx="4090917" cy="998925"/>
          </a:xfrm>
          <a:noFill/>
        </p:spPr>
        <p:txBody>
          <a:bodyPr/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Photo Caption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42A20654-726A-214E-9541-E46B9166F52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622777" y="983556"/>
            <a:ext cx="4024391" cy="3665284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C09360A-AA14-F045-ACE5-D69BBB1D4F93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29841" y="430306"/>
            <a:ext cx="3868340" cy="43799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215078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This is the title of slide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5C3BCFAE-ED60-3D42-B9D7-7463FC2B6C51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629841" y="983556"/>
            <a:ext cx="3868340" cy="474873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This is a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534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7828359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370" y="1971234"/>
            <a:ext cx="1202248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7828359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7939371" y="609600"/>
            <a:ext cx="1202248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47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090BC17-DB7F-E64D-9841-11D8474B23D4}"/>
              </a:ext>
            </a:extLst>
          </p:cNvPr>
          <p:cNvGrpSpPr/>
          <p:nvPr/>
        </p:nvGrpSpPr>
        <p:grpSpPr bwMode="invGray">
          <a:xfrm>
            <a:off x="0" y="5904411"/>
            <a:ext cx="9144000" cy="953589"/>
            <a:chOff x="-9196" y="4724400"/>
            <a:chExt cx="9144000" cy="1604963"/>
          </a:xfrm>
        </p:grpSpPr>
        <p:sp>
          <p:nvSpPr>
            <p:cNvPr id="8" name="Freeform 18">
              <a:extLst>
                <a:ext uri="{FF2B5EF4-FFF2-40B4-BE49-F238E27FC236}">
                  <a16:creationId xmlns:a16="http://schemas.microsoft.com/office/drawing/2014/main" id="{7B5990A8-A483-1E4E-92F1-363C65619884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-9196" y="5054600"/>
              <a:ext cx="9144000" cy="1274763"/>
            </a:xfrm>
            <a:custGeom>
              <a:avLst/>
              <a:gdLst>
                <a:gd name="T0" fmla="*/ 7500 w 7680"/>
                <a:gd name="T1" fmla="*/ 1 h 1067"/>
                <a:gd name="T2" fmla="*/ 7666 w 7680"/>
                <a:gd name="T3" fmla="*/ 1 h 1067"/>
                <a:gd name="T4" fmla="*/ 7680 w 7680"/>
                <a:gd name="T5" fmla="*/ 15 h 1067"/>
                <a:gd name="T6" fmla="*/ 7680 w 7680"/>
                <a:gd name="T7" fmla="*/ 743 h 1067"/>
                <a:gd name="T8" fmla="*/ 7680 w 7680"/>
                <a:gd name="T9" fmla="*/ 1053 h 1067"/>
                <a:gd name="T10" fmla="*/ 7668 w 7680"/>
                <a:gd name="T11" fmla="*/ 1065 h 1067"/>
                <a:gd name="T12" fmla="*/ 7662 w 7680"/>
                <a:gd name="T13" fmla="*/ 1065 h 1067"/>
                <a:gd name="T14" fmla="*/ 18 w 7680"/>
                <a:gd name="T15" fmla="*/ 1065 h 1067"/>
                <a:gd name="T16" fmla="*/ 0 w 7680"/>
                <a:gd name="T17" fmla="*/ 1047 h 1067"/>
                <a:gd name="T18" fmla="*/ 0 w 7680"/>
                <a:gd name="T19" fmla="*/ 653 h 1067"/>
                <a:gd name="T20" fmla="*/ 120 w 7680"/>
                <a:gd name="T21" fmla="*/ 670 h 1067"/>
                <a:gd name="T22" fmla="*/ 427 w 7680"/>
                <a:gd name="T23" fmla="*/ 712 h 1067"/>
                <a:gd name="T24" fmla="*/ 748 w 7680"/>
                <a:gd name="T25" fmla="*/ 733 h 1067"/>
                <a:gd name="T26" fmla="*/ 1276 w 7680"/>
                <a:gd name="T27" fmla="*/ 752 h 1067"/>
                <a:gd name="T28" fmla="*/ 1617 w 7680"/>
                <a:gd name="T29" fmla="*/ 744 h 1067"/>
                <a:gd name="T30" fmla="*/ 1853 w 7680"/>
                <a:gd name="T31" fmla="*/ 714 h 1067"/>
                <a:gd name="T32" fmla="*/ 2514 w 7680"/>
                <a:gd name="T33" fmla="*/ 600 h 1067"/>
                <a:gd name="T34" fmla="*/ 2882 w 7680"/>
                <a:gd name="T35" fmla="*/ 566 h 1067"/>
                <a:gd name="T36" fmla="*/ 3156 w 7680"/>
                <a:gd name="T37" fmla="*/ 589 h 1067"/>
                <a:gd name="T38" fmla="*/ 3187 w 7680"/>
                <a:gd name="T39" fmla="*/ 596 h 1067"/>
                <a:gd name="T40" fmla="*/ 3587 w 7680"/>
                <a:gd name="T41" fmla="*/ 605 h 1067"/>
                <a:gd name="T42" fmla="*/ 4171 w 7680"/>
                <a:gd name="T43" fmla="*/ 478 h 1067"/>
                <a:gd name="T44" fmla="*/ 4620 w 7680"/>
                <a:gd name="T45" fmla="*/ 401 h 1067"/>
                <a:gd name="T46" fmla="*/ 4861 w 7680"/>
                <a:gd name="T47" fmla="*/ 422 h 1067"/>
                <a:gd name="T48" fmla="*/ 5401 w 7680"/>
                <a:gd name="T49" fmla="*/ 481 h 1067"/>
                <a:gd name="T50" fmla="*/ 5881 w 7680"/>
                <a:gd name="T51" fmla="*/ 462 h 1067"/>
                <a:gd name="T52" fmla="*/ 6396 w 7680"/>
                <a:gd name="T53" fmla="*/ 364 h 1067"/>
                <a:gd name="T54" fmla="*/ 7228 w 7680"/>
                <a:gd name="T55" fmla="*/ 104 h 1067"/>
                <a:gd name="T56" fmla="*/ 7500 w 7680"/>
                <a:gd name="T57" fmla="*/ 1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80" h="1067">
                  <a:moveTo>
                    <a:pt x="7500" y="1"/>
                  </a:moveTo>
                  <a:cubicBezTo>
                    <a:pt x="7555" y="1"/>
                    <a:pt x="7611" y="1"/>
                    <a:pt x="7666" y="1"/>
                  </a:cubicBezTo>
                  <a:cubicBezTo>
                    <a:pt x="7678" y="0"/>
                    <a:pt x="7680" y="3"/>
                    <a:pt x="7680" y="15"/>
                  </a:cubicBezTo>
                  <a:cubicBezTo>
                    <a:pt x="7680" y="258"/>
                    <a:pt x="7680" y="500"/>
                    <a:pt x="7680" y="743"/>
                  </a:cubicBezTo>
                  <a:cubicBezTo>
                    <a:pt x="7680" y="846"/>
                    <a:pt x="7680" y="950"/>
                    <a:pt x="7680" y="1053"/>
                  </a:cubicBezTo>
                  <a:cubicBezTo>
                    <a:pt x="7680" y="1063"/>
                    <a:pt x="7678" y="1067"/>
                    <a:pt x="7668" y="1065"/>
                  </a:cubicBezTo>
                  <a:cubicBezTo>
                    <a:pt x="7666" y="1065"/>
                    <a:pt x="7664" y="1065"/>
                    <a:pt x="7662" y="1065"/>
                  </a:cubicBezTo>
                  <a:cubicBezTo>
                    <a:pt x="5114" y="1065"/>
                    <a:pt x="2566" y="1065"/>
                    <a:pt x="18" y="1065"/>
                  </a:cubicBezTo>
                  <a:cubicBezTo>
                    <a:pt x="3" y="1065"/>
                    <a:pt x="0" y="1062"/>
                    <a:pt x="0" y="1047"/>
                  </a:cubicBezTo>
                  <a:cubicBezTo>
                    <a:pt x="0" y="916"/>
                    <a:pt x="0" y="784"/>
                    <a:pt x="0" y="653"/>
                  </a:cubicBezTo>
                  <a:cubicBezTo>
                    <a:pt x="41" y="654"/>
                    <a:pt x="80" y="665"/>
                    <a:pt x="120" y="670"/>
                  </a:cubicBezTo>
                  <a:cubicBezTo>
                    <a:pt x="223" y="685"/>
                    <a:pt x="325" y="702"/>
                    <a:pt x="427" y="712"/>
                  </a:cubicBezTo>
                  <a:cubicBezTo>
                    <a:pt x="534" y="722"/>
                    <a:pt x="641" y="727"/>
                    <a:pt x="748" y="733"/>
                  </a:cubicBezTo>
                  <a:cubicBezTo>
                    <a:pt x="924" y="744"/>
                    <a:pt x="1100" y="749"/>
                    <a:pt x="1276" y="752"/>
                  </a:cubicBezTo>
                  <a:cubicBezTo>
                    <a:pt x="1390" y="754"/>
                    <a:pt x="1504" y="750"/>
                    <a:pt x="1617" y="744"/>
                  </a:cubicBezTo>
                  <a:cubicBezTo>
                    <a:pt x="1696" y="739"/>
                    <a:pt x="1775" y="732"/>
                    <a:pt x="1853" y="714"/>
                  </a:cubicBezTo>
                  <a:cubicBezTo>
                    <a:pt x="2071" y="663"/>
                    <a:pt x="2292" y="628"/>
                    <a:pt x="2514" y="600"/>
                  </a:cubicBezTo>
                  <a:cubicBezTo>
                    <a:pt x="2637" y="584"/>
                    <a:pt x="2759" y="571"/>
                    <a:pt x="2882" y="566"/>
                  </a:cubicBezTo>
                  <a:cubicBezTo>
                    <a:pt x="2974" y="562"/>
                    <a:pt x="3067" y="557"/>
                    <a:pt x="3156" y="589"/>
                  </a:cubicBezTo>
                  <a:cubicBezTo>
                    <a:pt x="3166" y="593"/>
                    <a:pt x="3176" y="594"/>
                    <a:pt x="3187" y="596"/>
                  </a:cubicBezTo>
                  <a:cubicBezTo>
                    <a:pt x="3320" y="618"/>
                    <a:pt x="3453" y="616"/>
                    <a:pt x="3587" y="605"/>
                  </a:cubicBezTo>
                  <a:cubicBezTo>
                    <a:pt x="3788" y="589"/>
                    <a:pt x="3983" y="548"/>
                    <a:pt x="4171" y="478"/>
                  </a:cubicBezTo>
                  <a:cubicBezTo>
                    <a:pt x="4316" y="424"/>
                    <a:pt x="4465" y="396"/>
                    <a:pt x="4620" y="401"/>
                  </a:cubicBezTo>
                  <a:cubicBezTo>
                    <a:pt x="4700" y="403"/>
                    <a:pt x="4781" y="412"/>
                    <a:pt x="4861" y="422"/>
                  </a:cubicBezTo>
                  <a:cubicBezTo>
                    <a:pt x="5040" y="444"/>
                    <a:pt x="5219" y="472"/>
                    <a:pt x="5401" y="481"/>
                  </a:cubicBezTo>
                  <a:cubicBezTo>
                    <a:pt x="5562" y="490"/>
                    <a:pt x="5722" y="484"/>
                    <a:pt x="5881" y="462"/>
                  </a:cubicBezTo>
                  <a:cubicBezTo>
                    <a:pt x="6054" y="438"/>
                    <a:pt x="6225" y="399"/>
                    <a:pt x="6396" y="364"/>
                  </a:cubicBezTo>
                  <a:cubicBezTo>
                    <a:pt x="6682" y="305"/>
                    <a:pt x="6960" y="222"/>
                    <a:pt x="7228" y="104"/>
                  </a:cubicBezTo>
                  <a:cubicBezTo>
                    <a:pt x="7317" y="65"/>
                    <a:pt x="7403" y="19"/>
                    <a:pt x="7500" y="1"/>
                  </a:cubicBezTo>
                  <a:close/>
                </a:path>
              </a:pathLst>
            </a:custGeom>
            <a:solidFill>
              <a:srgbClr val="002C56">
                <a:alpha val="59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>
                <a:latin typeface="Arial" panose="020B0604020202020204" pitchFamily="34" charset="0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A6DA9D21-C0B0-F04C-B7A2-61D383CABC9E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-9196" y="4724400"/>
              <a:ext cx="9144000" cy="1604963"/>
            </a:xfrm>
            <a:custGeom>
              <a:avLst/>
              <a:gdLst>
                <a:gd name="T0" fmla="*/ 7680 w 7680"/>
                <a:gd name="T1" fmla="*/ 1332 h 1346"/>
                <a:gd name="T2" fmla="*/ 7660 w 7680"/>
                <a:gd name="T3" fmla="*/ 1344 h 1346"/>
                <a:gd name="T4" fmla="*/ 0 w 7680"/>
                <a:gd name="T5" fmla="*/ 1324 h 1346"/>
                <a:gd name="T6" fmla="*/ 65 w 7680"/>
                <a:gd name="T7" fmla="*/ 377 h 1346"/>
                <a:gd name="T8" fmla="*/ 315 w 7680"/>
                <a:gd name="T9" fmla="*/ 466 h 1346"/>
                <a:gd name="T10" fmla="*/ 458 w 7680"/>
                <a:gd name="T11" fmla="*/ 497 h 1346"/>
                <a:gd name="T12" fmla="*/ 686 w 7680"/>
                <a:gd name="T13" fmla="*/ 466 h 1346"/>
                <a:gd name="T14" fmla="*/ 916 w 7680"/>
                <a:gd name="T15" fmla="*/ 383 h 1346"/>
                <a:gd name="T16" fmla="*/ 1114 w 7680"/>
                <a:gd name="T17" fmla="*/ 343 h 1346"/>
                <a:gd name="T18" fmla="*/ 1324 w 7680"/>
                <a:gd name="T19" fmla="*/ 230 h 1346"/>
                <a:gd name="T20" fmla="*/ 1688 w 7680"/>
                <a:gd name="T21" fmla="*/ 0 h 1346"/>
                <a:gd name="T22" fmla="*/ 1837 w 7680"/>
                <a:gd name="T23" fmla="*/ 57 h 1346"/>
                <a:gd name="T24" fmla="*/ 2043 w 7680"/>
                <a:gd name="T25" fmla="*/ 120 h 1346"/>
                <a:gd name="T26" fmla="*/ 2449 w 7680"/>
                <a:gd name="T27" fmla="*/ 137 h 1346"/>
                <a:gd name="T28" fmla="*/ 2898 w 7680"/>
                <a:gd name="T29" fmla="*/ 319 h 1346"/>
                <a:gd name="T30" fmla="*/ 3240 w 7680"/>
                <a:gd name="T31" fmla="*/ 324 h 1346"/>
                <a:gd name="T32" fmla="*/ 3391 w 7680"/>
                <a:gd name="T33" fmla="*/ 386 h 1346"/>
                <a:gd name="T34" fmla="*/ 3589 w 7680"/>
                <a:gd name="T35" fmla="*/ 435 h 1346"/>
                <a:gd name="T36" fmla="*/ 3790 w 7680"/>
                <a:gd name="T37" fmla="*/ 438 h 1346"/>
                <a:gd name="T38" fmla="*/ 4071 w 7680"/>
                <a:gd name="T39" fmla="*/ 454 h 1346"/>
                <a:gd name="T40" fmla="*/ 4179 w 7680"/>
                <a:gd name="T41" fmla="*/ 550 h 1346"/>
                <a:gd name="T42" fmla="*/ 4288 w 7680"/>
                <a:gd name="T43" fmla="*/ 639 h 1346"/>
                <a:gd name="T44" fmla="*/ 4405 w 7680"/>
                <a:gd name="T45" fmla="*/ 724 h 1346"/>
                <a:gd name="T46" fmla="*/ 4648 w 7680"/>
                <a:gd name="T47" fmla="*/ 668 h 1346"/>
                <a:gd name="T48" fmla="*/ 4804 w 7680"/>
                <a:gd name="T49" fmla="*/ 645 h 1346"/>
                <a:gd name="T50" fmla="*/ 4992 w 7680"/>
                <a:gd name="T51" fmla="*/ 806 h 1346"/>
                <a:gd name="T52" fmla="*/ 5119 w 7680"/>
                <a:gd name="T53" fmla="*/ 781 h 1346"/>
                <a:gd name="T54" fmla="*/ 5448 w 7680"/>
                <a:gd name="T55" fmla="*/ 865 h 1346"/>
                <a:gd name="T56" fmla="*/ 5582 w 7680"/>
                <a:gd name="T57" fmla="*/ 955 h 1346"/>
                <a:gd name="T58" fmla="*/ 5798 w 7680"/>
                <a:gd name="T59" fmla="*/ 932 h 1346"/>
                <a:gd name="T60" fmla="*/ 6188 w 7680"/>
                <a:gd name="T61" fmla="*/ 766 h 1346"/>
                <a:gd name="T62" fmla="*/ 6389 w 7680"/>
                <a:gd name="T63" fmla="*/ 755 h 1346"/>
                <a:gd name="T64" fmla="*/ 6807 w 7680"/>
                <a:gd name="T65" fmla="*/ 674 h 1346"/>
                <a:gd name="T66" fmla="*/ 6988 w 7680"/>
                <a:gd name="T67" fmla="*/ 656 h 1346"/>
                <a:gd name="T68" fmla="*/ 7391 w 7680"/>
                <a:gd name="T69" fmla="*/ 907 h 1346"/>
                <a:gd name="T70" fmla="*/ 7586 w 7680"/>
                <a:gd name="T71" fmla="*/ 1012 h 1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680" h="1346">
                  <a:moveTo>
                    <a:pt x="7680" y="1016"/>
                  </a:moveTo>
                  <a:cubicBezTo>
                    <a:pt x="7680" y="1121"/>
                    <a:pt x="7680" y="1227"/>
                    <a:pt x="7680" y="1332"/>
                  </a:cubicBezTo>
                  <a:cubicBezTo>
                    <a:pt x="7680" y="1342"/>
                    <a:pt x="7678" y="1346"/>
                    <a:pt x="7668" y="1344"/>
                  </a:cubicBezTo>
                  <a:cubicBezTo>
                    <a:pt x="7665" y="1344"/>
                    <a:pt x="7663" y="1344"/>
                    <a:pt x="7660" y="1344"/>
                  </a:cubicBezTo>
                  <a:cubicBezTo>
                    <a:pt x="5113" y="1344"/>
                    <a:pt x="2567" y="1344"/>
                    <a:pt x="20" y="1344"/>
                  </a:cubicBezTo>
                  <a:cubicBezTo>
                    <a:pt x="2" y="1344"/>
                    <a:pt x="0" y="1340"/>
                    <a:pt x="0" y="1324"/>
                  </a:cubicBezTo>
                  <a:cubicBezTo>
                    <a:pt x="0" y="1020"/>
                    <a:pt x="0" y="716"/>
                    <a:pt x="0" y="412"/>
                  </a:cubicBezTo>
                  <a:cubicBezTo>
                    <a:pt x="22" y="400"/>
                    <a:pt x="43" y="388"/>
                    <a:pt x="65" y="377"/>
                  </a:cubicBezTo>
                  <a:cubicBezTo>
                    <a:pt x="118" y="349"/>
                    <a:pt x="170" y="353"/>
                    <a:pt x="221" y="383"/>
                  </a:cubicBezTo>
                  <a:cubicBezTo>
                    <a:pt x="257" y="404"/>
                    <a:pt x="288" y="433"/>
                    <a:pt x="315" y="466"/>
                  </a:cubicBezTo>
                  <a:cubicBezTo>
                    <a:pt x="328" y="481"/>
                    <a:pt x="343" y="492"/>
                    <a:pt x="363" y="496"/>
                  </a:cubicBezTo>
                  <a:cubicBezTo>
                    <a:pt x="394" y="502"/>
                    <a:pt x="426" y="500"/>
                    <a:pt x="458" y="497"/>
                  </a:cubicBezTo>
                  <a:cubicBezTo>
                    <a:pt x="496" y="494"/>
                    <a:pt x="534" y="484"/>
                    <a:pt x="571" y="489"/>
                  </a:cubicBezTo>
                  <a:cubicBezTo>
                    <a:pt x="613" y="495"/>
                    <a:pt x="650" y="488"/>
                    <a:pt x="686" y="466"/>
                  </a:cubicBezTo>
                  <a:cubicBezTo>
                    <a:pt x="706" y="453"/>
                    <a:pt x="726" y="440"/>
                    <a:pt x="747" y="428"/>
                  </a:cubicBezTo>
                  <a:cubicBezTo>
                    <a:pt x="800" y="399"/>
                    <a:pt x="855" y="380"/>
                    <a:pt x="916" y="383"/>
                  </a:cubicBezTo>
                  <a:cubicBezTo>
                    <a:pt x="946" y="384"/>
                    <a:pt x="975" y="383"/>
                    <a:pt x="1004" y="383"/>
                  </a:cubicBezTo>
                  <a:cubicBezTo>
                    <a:pt x="1045" y="382"/>
                    <a:pt x="1083" y="372"/>
                    <a:pt x="1114" y="343"/>
                  </a:cubicBezTo>
                  <a:cubicBezTo>
                    <a:pt x="1144" y="317"/>
                    <a:pt x="1176" y="295"/>
                    <a:pt x="1214" y="282"/>
                  </a:cubicBezTo>
                  <a:cubicBezTo>
                    <a:pt x="1253" y="269"/>
                    <a:pt x="1289" y="250"/>
                    <a:pt x="1324" y="230"/>
                  </a:cubicBezTo>
                  <a:cubicBezTo>
                    <a:pt x="1428" y="169"/>
                    <a:pt x="1524" y="98"/>
                    <a:pt x="1624" y="32"/>
                  </a:cubicBezTo>
                  <a:cubicBezTo>
                    <a:pt x="1644" y="19"/>
                    <a:pt x="1664" y="5"/>
                    <a:pt x="1688" y="0"/>
                  </a:cubicBezTo>
                  <a:cubicBezTo>
                    <a:pt x="1707" y="0"/>
                    <a:pt x="1725" y="0"/>
                    <a:pt x="1744" y="0"/>
                  </a:cubicBezTo>
                  <a:cubicBezTo>
                    <a:pt x="1778" y="14"/>
                    <a:pt x="1809" y="34"/>
                    <a:pt x="1837" y="57"/>
                  </a:cubicBezTo>
                  <a:cubicBezTo>
                    <a:pt x="1859" y="74"/>
                    <a:pt x="1884" y="86"/>
                    <a:pt x="1910" y="95"/>
                  </a:cubicBezTo>
                  <a:cubicBezTo>
                    <a:pt x="1953" y="110"/>
                    <a:pt x="1997" y="117"/>
                    <a:pt x="2043" y="120"/>
                  </a:cubicBezTo>
                  <a:cubicBezTo>
                    <a:pt x="2113" y="126"/>
                    <a:pt x="2183" y="127"/>
                    <a:pt x="2252" y="121"/>
                  </a:cubicBezTo>
                  <a:cubicBezTo>
                    <a:pt x="2320" y="114"/>
                    <a:pt x="2385" y="116"/>
                    <a:pt x="2449" y="137"/>
                  </a:cubicBezTo>
                  <a:cubicBezTo>
                    <a:pt x="2556" y="172"/>
                    <a:pt x="2656" y="223"/>
                    <a:pt x="2758" y="270"/>
                  </a:cubicBezTo>
                  <a:cubicBezTo>
                    <a:pt x="2803" y="291"/>
                    <a:pt x="2848" y="313"/>
                    <a:pt x="2898" y="319"/>
                  </a:cubicBezTo>
                  <a:cubicBezTo>
                    <a:pt x="2990" y="331"/>
                    <a:pt x="3082" y="324"/>
                    <a:pt x="3172" y="309"/>
                  </a:cubicBezTo>
                  <a:cubicBezTo>
                    <a:pt x="3198" y="305"/>
                    <a:pt x="3219" y="309"/>
                    <a:pt x="3240" y="324"/>
                  </a:cubicBezTo>
                  <a:cubicBezTo>
                    <a:pt x="3265" y="343"/>
                    <a:pt x="3288" y="364"/>
                    <a:pt x="3316" y="380"/>
                  </a:cubicBezTo>
                  <a:cubicBezTo>
                    <a:pt x="3340" y="394"/>
                    <a:pt x="3364" y="400"/>
                    <a:pt x="3391" y="386"/>
                  </a:cubicBezTo>
                  <a:cubicBezTo>
                    <a:pt x="3422" y="370"/>
                    <a:pt x="3453" y="373"/>
                    <a:pt x="3484" y="385"/>
                  </a:cubicBezTo>
                  <a:cubicBezTo>
                    <a:pt x="3520" y="400"/>
                    <a:pt x="3554" y="418"/>
                    <a:pt x="3589" y="435"/>
                  </a:cubicBezTo>
                  <a:cubicBezTo>
                    <a:pt x="3606" y="443"/>
                    <a:pt x="3623" y="451"/>
                    <a:pt x="3641" y="455"/>
                  </a:cubicBezTo>
                  <a:cubicBezTo>
                    <a:pt x="3692" y="466"/>
                    <a:pt x="3741" y="456"/>
                    <a:pt x="3790" y="438"/>
                  </a:cubicBezTo>
                  <a:cubicBezTo>
                    <a:pt x="3826" y="424"/>
                    <a:pt x="3862" y="408"/>
                    <a:pt x="3900" y="398"/>
                  </a:cubicBezTo>
                  <a:cubicBezTo>
                    <a:pt x="3970" y="379"/>
                    <a:pt x="4026" y="400"/>
                    <a:pt x="4071" y="454"/>
                  </a:cubicBezTo>
                  <a:cubicBezTo>
                    <a:pt x="4084" y="470"/>
                    <a:pt x="4095" y="486"/>
                    <a:pt x="4106" y="503"/>
                  </a:cubicBezTo>
                  <a:cubicBezTo>
                    <a:pt x="4124" y="529"/>
                    <a:pt x="4147" y="546"/>
                    <a:pt x="4179" y="550"/>
                  </a:cubicBezTo>
                  <a:cubicBezTo>
                    <a:pt x="4198" y="553"/>
                    <a:pt x="4214" y="562"/>
                    <a:pt x="4229" y="574"/>
                  </a:cubicBezTo>
                  <a:cubicBezTo>
                    <a:pt x="4253" y="592"/>
                    <a:pt x="4270" y="615"/>
                    <a:pt x="4288" y="639"/>
                  </a:cubicBezTo>
                  <a:cubicBezTo>
                    <a:pt x="4307" y="664"/>
                    <a:pt x="4323" y="691"/>
                    <a:pt x="4345" y="713"/>
                  </a:cubicBezTo>
                  <a:cubicBezTo>
                    <a:pt x="4365" y="734"/>
                    <a:pt x="4379" y="737"/>
                    <a:pt x="4405" y="724"/>
                  </a:cubicBezTo>
                  <a:cubicBezTo>
                    <a:pt x="4426" y="714"/>
                    <a:pt x="4445" y="703"/>
                    <a:pt x="4465" y="691"/>
                  </a:cubicBezTo>
                  <a:cubicBezTo>
                    <a:pt x="4522" y="657"/>
                    <a:pt x="4582" y="643"/>
                    <a:pt x="4648" y="668"/>
                  </a:cubicBezTo>
                  <a:cubicBezTo>
                    <a:pt x="4684" y="682"/>
                    <a:pt x="4722" y="679"/>
                    <a:pt x="4759" y="662"/>
                  </a:cubicBezTo>
                  <a:cubicBezTo>
                    <a:pt x="4773" y="655"/>
                    <a:pt x="4788" y="650"/>
                    <a:pt x="4804" y="645"/>
                  </a:cubicBezTo>
                  <a:cubicBezTo>
                    <a:pt x="4843" y="632"/>
                    <a:pt x="4875" y="643"/>
                    <a:pt x="4903" y="671"/>
                  </a:cubicBezTo>
                  <a:cubicBezTo>
                    <a:pt x="4943" y="710"/>
                    <a:pt x="4969" y="757"/>
                    <a:pt x="4992" y="806"/>
                  </a:cubicBezTo>
                  <a:cubicBezTo>
                    <a:pt x="4999" y="821"/>
                    <a:pt x="5006" y="824"/>
                    <a:pt x="5021" y="817"/>
                  </a:cubicBezTo>
                  <a:cubicBezTo>
                    <a:pt x="5053" y="802"/>
                    <a:pt x="5085" y="791"/>
                    <a:pt x="5119" y="781"/>
                  </a:cubicBezTo>
                  <a:cubicBezTo>
                    <a:pt x="5158" y="769"/>
                    <a:pt x="5196" y="768"/>
                    <a:pt x="5236" y="782"/>
                  </a:cubicBezTo>
                  <a:cubicBezTo>
                    <a:pt x="5308" y="806"/>
                    <a:pt x="5378" y="837"/>
                    <a:pt x="5448" y="865"/>
                  </a:cubicBezTo>
                  <a:cubicBezTo>
                    <a:pt x="5490" y="881"/>
                    <a:pt x="5526" y="904"/>
                    <a:pt x="5552" y="942"/>
                  </a:cubicBezTo>
                  <a:cubicBezTo>
                    <a:pt x="5560" y="952"/>
                    <a:pt x="5569" y="955"/>
                    <a:pt x="5582" y="955"/>
                  </a:cubicBezTo>
                  <a:cubicBezTo>
                    <a:pt x="5615" y="957"/>
                    <a:pt x="5648" y="957"/>
                    <a:pt x="5681" y="955"/>
                  </a:cubicBezTo>
                  <a:cubicBezTo>
                    <a:pt x="5722" y="953"/>
                    <a:pt x="5761" y="947"/>
                    <a:pt x="5798" y="932"/>
                  </a:cubicBezTo>
                  <a:cubicBezTo>
                    <a:pt x="5848" y="912"/>
                    <a:pt x="5895" y="888"/>
                    <a:pt x="5944" y="865"/>
                  </a:cubicBezTo>
                  <a:cubicBezTo>
                    <a:pt x="6023" y="828"/>
                    <a:pt x="6103" y="790"/>
                    <a:pt x="6188" y="766"/>
                  </a:cubicBezTo>
                  <a:cubicBezTo>
                    <a:pt x="6229" y="754"/>
                    <a:pt x="6271" y="744"/>
                    <a:pt x="6315" y="748"/>
                  </a:cubicBezTo>
                  <a:cubicBezTo>
                    <a:pt x="6340" y="751"/>
                    <a:pt x="6364" y="754"/>
                    <a:pt x="6389" y="755"/>
                  </a:cubicBezTo>
                  <a:cubicBezTo>
                    <a:pt x="6457" y="755"/>
                    <a:pt x="6526" y="759"/>
                    <a:pt x="6594" y="751"/>
                  </a:cubicBezTo>
                  <a:cubicBezTo>
                    <a:pt x="6672" y="743"/>
                    <a:pt x="6746" y="727"/>
                    <a:pt x="6807" y="674"/>
                  </a:cubicBezTo>
                  <a:cubicBezTo>
                    <a:pt x="6815" y="667"/>
                    <a:pt x="6825" y="661"/>
                    <a:pt x="6835" y="655"/>
                  </a:cubicBezTo>
                  <a:cubicBezTo>
                    <a:pt x="6886" y="622"/>
                    <a:pt x="6937" y="622"/>
                    <a:pt x="6988" y="656"/>
                  </a:cubicBezTo>
                  <a:cubicBezTo>
                    <a:pt x="7065" y="708"/>
                    <a:pt x="7141" y="760"/>
                    <a:pt x="7219" y="811"/>
                  </a:cubicBezTo>
                  <a:cubicBezTo>
                    <a:pt x="7274" y="847"/>
                    <a:pt x="7329" y="884"/>
                    <a:pt x="7391" y="907"/>
                  </a:cubicBezTo>
                  <a:cubicBezTo>
                    <a:pt x="7437" y="924"/>
                    <a:pt x="7478" y="947"/>
                    <a:pt x="7515" y="979"/>
                  </a:cubicBezTo>
                  <a:cubicBezTo>
                    <a:pt x="7535" y="997"/>
                    <a:pt x="7559" y="1007"/>
                    <a:pt x="7586" y="1012"/>
                  </a:cubicBezTo>
                  <a:cubicBezTo>
                    <a:pt x="7618" y="1017"/>
                    <a:pt x="7649" y="1012"/>
                    <a:pt x="7680" y="1016"/>
                  </a:cubicBezTo>
                  <a:close/>
                </a:path>
              </a:pathLst>
            </a:custGeom>
            <a:solidFill>
              <a:srgbClr val="002C56">
                <a:alpha val="5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>
                <a:latin typeface="Arial" panose="020B0604020202020204" pitchFamily="34" charset="0"/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1BF55B96-307C-C247-A2AE-5347C4B85000}"/>
                </a:ext>
              </a:extLst>
            </p:cNvPr>
            <p:cNvSpPr>
              <a:spLocks/>
            </p:cNvSpPr>
            <p:nvPr/>
          </p:nvSpPr>
          <p:spPr bwMode="invGray">
            <a:xfrm>
              <a:off x="-9196" y="5240338"/>
              <a:ext cx="9144000" cy="1089025"/>
            </a:xfrm>
            <a:custGeom>
              <a:avLst/>
              <a:gdLst>
                <a:gd name="T0" fmla="*/ 4184 w 7680"/>
                <a:gd name="T1" fmla="*/ 0 h 912"/>
                <a:gd name="T2" fmla="*/ 4272 w 7680"/>
                <a:gd name="T3" fmla="*/ 0 h 912"/>
                <a:gd name="T4" fmla="*/ 4385 w 7680"/>
                <a:gd name="T5" fmla="*/ 17 h 912"/>
                <a:gd name="T6" fmla="*/ 4549 w 7680"/>
                <a:gd name="T7" fmla="*/ 65 h 912"/>
                <a:gd name="T8" fmla="*/ 4715 w 7680"/>
                <a:gd name="T9" fmla="*/ 81 h 912"/>
                <a:gd name="T10" fmla="*/ 4862 w 7680"/>
                <a:gd name="T11" fmla="*/ 77 h 912"/>
                <a:gd name="T12" fmla="*/ 5099 w 7680"/>
                <a:gd name="T13" fmla="*/ 99 h 912"/>
                <a:gd name="T14" fmla="*/ 5167 w 7680"/>
                <a:gd name="T15" fmla="*/ 129 h 912"/>
                <a:gd name="T16" fmla="*/ 5223 w 7680"/>
                <a:gd name="T17" fmla="*/ 151 h 912"/>
                <a:gd name="T18" fmla="*/ 5277 w 7680"/>
                <a:gd name="T19" fmla="*/ 150 h 912"/>
                <a:gd name="T20" fmla="*/ 5490 w 7680"/>
                <a:gd name="T21" fmla="*/ 147 h 912"/>
                <a:gd name="T22" fmla="*/ 5521 w 7680"/>
                <a:gd name="T23" fmla="*/ 156 h 912"/>
                <a:gd name="T24" fmla="*/ 5645 w 7680"/>
                <a:gd name="T25" fmla="*/ 199 h 912"/>
                <a:gd name="T26" fmla="*/ 5993 w 7680"/>
                <a:gd name="T27" fmla="*/ 230 h 912"/>
                <a:gd name="T28" fmla="*/ 6181 w 7680"/>
                <a:gd name="T29" fmla="*/ 199 h 912"/>
                <a:gd name="T30" fmla="*/ 6285 w 7680"/>
                <a:gd name="T31" fmla="*/ 158 h 912"/>
                <a:gd name="T32" fmla="*/ 6456 w 7680"/>
                <a:gd name="T33" fmla="*/ 156 h 912"/>
                <a:gd name="T34" fmla="*/ 6549 w 7680"/>
                <a:gd name="T35" fmla="*/ 194 h 912"/>
                <a:gd name="T36" fmla="*/ 6588 w 7680"/>
                <a:gd name="T37" fmla="*/ 208 h 912"/>
                <a:gd name="T38" fmla="*/ 6797 w 7680"/>
                <a:gd name="T39" fmla="*/ 228 h 912"/>
                <a:gd name="T40" fmla="*/ 7044 w 7680"/>
                <a:gd name="T41" fmla="*/ 220 h 912"/>
                <a:gd name="T42" fmla="*/ 7220 w 7680"/>
                <a:gd name="T43" fmla="*/ 262 h 912"/>
                <a:gd name="T44" fmla="*/ 7293 w 7680"/>
                <a:gd name="T45" fmla="*/ 283 h 912"/>
                <a:gd name="T46" fmla="*/ 7580 w 7680"/>
                <a:gd name="T47" fmla="*/ 289 h 912"/>
                <a:gd name="T48" fmla="*/ 7680 w 7680"/>
                <a:gd name="T49" fmla="*/ 272 h 912"/>
                <a:gd name="T50" fmla="*/ 7680 w 7680"/>
                <a:gd name="T51" fmla="*/ 896 h 912"/>
                <a:gd name="T52" fmla="*/ 7664 w 7680"/>
                <a:gd name="T53" fmla="*/ 912 h 912"/>
                <a:gd name="T54" fmla="*/ 16 w 7680"/>
                <a:gd name="T55" fmla="*/ 912 h 912"/>
                <a:gd name="T56" fmla="*/ 0 w 7680"/>
                <a:gd name="T57" fmla="*/ 896 h 912"/>
                <a:gd name="T58" fmla="*/ 0 w 7680"/>
                <a:gd name="T59" fmla="*/ 348 h 912"/>
                <a:gd name="T60" fmla="*/ 126 w 7680"/>
                <a:gd name="T61" fmla="*/ 348 h 912"/>
                <a:gd name="T62" fmla="*/ 387 w 7680"/>
                <a:gd name="T63" fmla="*/ 330 h 912"/>
                <a:gd name="T64" fmla="*/ 651 w 7680"/>
                <a:gd name="T65" fmla="*/ 307 h 912"/>
                <a:gd name="T66" fmla="*/ 837 w 7680"/>
                <a:gd name="T67" fmla="*/ 307 h 912"/>
                <a:gd name="T68" fmla="*/ 1056 w 7680"/>
                <a:gd name="T69" fmla="*/ 277 h 912"/>
                <a:gd name="T70" fmla="*/ 1295 w 7680"/>
                <a:gd name="T71" fmla="*/ 244 h 912"/>
                <a:gd name="T72" fmla="*/ 1670 w 7680"/>
                <a:gd name="T73" fmla="*/ 282 h 912"/>
                <a:gd name="T74" fmla="*/ 1877 w 7680"/>
                <a:gd name="T75" fmla="*/ 275 h 912"/>
                <a:gd name="T76" fmla="*/ 2406 w 7680"/>
                <a:gd name="T77" fmla="*/ 203 h 912"/>
                <a:gd name="T78" fmla="*/ 2649 w 7680"/>
                <a:gd name="T79" fmla="*/ 207 h 912"/>
                <a:gd name="T80" fmla="*/ 3087 w 7680"/>
                <a:gd name="T81" fmla="*/ 206 h 912"/>
                <a:gd name="T82" fmla="*/ 3392 w 7680"/>
                <a:gd name="T83" fmla="*/ 152 h 912"/>
                <a:gd name="T84" fmla="*/ 3472 w 7680"/>
                <a:gd name="T85" fmla="*/ 143 h 912"/>
                <a:gd name="T86" fmla="*/ 3550 w 7680"/>
                <a:gd name="T87" fmla="*/ 146 h 912"/>
                <a:gd name="T88" fmla="*/ 3727 w 7680"/>
                <a:gd name="T89" fmla="*/ 117 h 912"/>
                <a:gd name="T90" fmla="*/ 4028 w 7680"/>
                <a:gd name="T91" fmla="*/ 36 h 912"/>
                <a:gd name="T92" fmla="*/ 4184 w 7680"/>
                <a:gd name="T93" fmla="*/ 0 h 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680" h="912">
                  <a:moveTo>
                    <a:pt x="4184" y="0"/>
                  </a:moveTo>
                  <a:cubicBezTo>
                    <a:pt x="4213" y="0"/>
                    <a:pt x="4243" y="0"/>
                    <a:pt x="4272" y="0"/>
                  </a:cubicBezTo>
                  <a:cubicBezTo>
                    <a:pt x="4309" y="9"/>
                    <a:pt x="4347" y="10"/>
                    <a:pt x="4385" y="17"/>
                  </a:cubicBezTo>
                  <a:cubicBezTo>
                    <a:pt x="4441" y="26"/>
                    <a:pt x="4495" y="46"/>
                    <a:pt x="4549" y="65"/>
                  </a:cubicBezTo>
                  <a:cubicBezTo>
                    <a:pt x="4604" y="84"/>
                    <a:pt x="4658" y="86"/>
                    <a:pt x="4715" y="81"/>
                  </a:cubicBezTo>
                  <a:cubicBezTo>
                    <a:pt x="4764" y="78"/>
                    <a:pt x="4813" y="72"/>
                    <a:pt x="4862" y="77"/>
                  </a:cubicBezTo>
                  <a:cubicBezTo>
                    <a:pt x="4941" y="84"/>
                    <a:pt x="5020" y="92"/>
                    <a:pt x="5099" y="99"/>
                  </a:cubicBezTo>
                  <a:cubicBezTo>
                    <a:pt x="5125" y="102"/>
                    <a:pt x="5148" y="109"/>
                    <a:pt x="5167" y="129"/>
                  </a:cubicBezTo>
                  <a:cubicBezTo>
                    <a:pt x="5182" y="145"/>
                    <a:pt x="5202" y="150"/>
                    <a:pt x="5223" y="151"/>
                  </a:cubicBezTo>
                  <a:cubicBezTo>
                    <a:pt x="5241" y="151"/>
                    <a:pt x="5259" y="150"/>
                    <a:pt x="5277" y="150"/>
                  </a:cubicBezTo>
                  <a:cubicBezTo>
                    <a:pt x="5348" y="148"/>
                    <a:pt x="5419" y="141"/>
                    <a:pt x="5490" y="147"/>
                  </a:cubicBezTo>
                  <a:cubicBezTo>
                    <a:pt x="5501" y="148"/>
                    <a:pt x="5512" y="149"/>
                    <a:pt x="5521" y="156"/>
                  </a:cubicBezTo>
                  <a:cubicBezTo>
                    <a:pt x="5556" y="188"/>
                    <a:pt x="5601" y="195"/>
                    <a:pt x="5645" y="199"/>
                  </a:cubicBezTo>
                  <a:cubicBezTo>
                    <a:pt x="5761" y="210"/>
                    <a:pt x="5877" y="221"/>
                    <a:pt x="5993" y="230"/>
                  </a:cubicBezTo>
                  <a:cubicBezTo>
                    <a:pt x="6058" y="235"/>
                    <a:pt x="6121" y="226"/>
                    <a:pt x="6181" y="199"/>
                  </a:cubicBezTo>
                  <a:cubicBezTo>
                    <a:pt x="6215" y="184"/>
                    <a:pt x="6250" y="171"/>
                    <a:pt x="6285" y="158"/>
                  </a:cubicBezTo>
                  <a:cubicBezTo>
                    <a:pt x="6342" y="136"/>
                    <a:pt x="6399" y="133"/>
                    <a:pt x="6456" y="156"/>
                  </a:cubicBezTo>
                  <a:cubicBezTo>
                    <a:pt x="6487" y="168"/>
                    <a:pt x="6519" y="179"/>
                    <a:pt x="6549" y="194"/>
                  </a:cubicBezTo>
                  <a:cubicBezTo>
                    <a:pt x="6562" y="200"/>
                    <a:pt x="6574" y="206"/>
                    <a:pt x="6588" y="208"/>
                  </a:cubicBezTo>
                  <a:cubicBezTo>
                    <a:pt x="6657" y="217"/>
                    <a:pt x="6726" y="231"/>
                    <a:pt x="6797" y="228"/>
                  </a:cubicBezTo>
                  <a:cubicBezTo>
                    <a:pt x="6879" y="224"/>
                    <a:pt x="6962" y="217"/>
                    <a:pt x="7044" y="220"/>
                  </a:cubicBezTo>
                  <a:cubicBezTo>
                    <a:pt x="7106" y="222"/>
                    <a:pt x="7167" y="225"/>
                    <a:pt x="7220" y="262"/>
                  </a:cubicBezTo>
                  <a:cubicBezTo>
                    <a:pt x="7242" y="276"/>
                    <a:pt x="7268" y="280"/>
                    <a:pt x="7293" y="283"/>
                  </a:cubicBezTo>
                  <a:cubicBezTo>
                    <a:pt x="7388" y="296"/>
                    <a:pt x="7484" y="292"/>
                    <a:pt x="7580" y="289"/>
                  </a:cubicBezTo>
                  <a:cubicBezTo>
                    <a:pt x="7614" y="288"/>
                    <a:pt x="7648" y="286"/>
                    <a:pt x="7680" y="272"/>
                  </a:cubicBezTo>
                  <a:cubicBezTo>
                    <a:pt x="7680" y="480"/>
                    <a:pt x="7680" y="688"/>
                    <a:pt x="7680" y="896"/>
                  </a:cubicBezTo>
                  <a:cubicBezTo>
                    <a:pt x="7680" y="909"/>
                    <a:pt x="7678" y="912"/>
                    <a:pt x="7664" y="912"/>
                  </a:cubicBezTo>
                  <a:cubicBezTo>
                    <a:pt x="5115" y="912"/>
                    <a:pt x="2565" y="912"/>
                    <a:pt x="16" y="912"/>
                  </a:cubicBezTo>
                  <a:cubicBezTo>
                    <a:pt x="2" y="912"/>
                    <a:pt x="0" y="909"/>
                    <a:pt x="0" y="896"/>
                  </a:cubicBezTo>
                  <a:cubicBezTo>
                    <a:pt x="0" y="713"/>
                    <a:pt x="0" y="531"/>
                    <a:pt x="0" y="348"/>
                  </a:cubicBezTo>
                  <a:cubicBezTo>
                    <a:pt x="42" y="348"/>
                    <a:pt x="84" y="348"/>
                    <a:pt x="126" y="348"/>
                  </a:cubicBezTo>
                  <a:cubicBezTo>
                    <a:pt x="213" y="349"/>
                    <a:pt x="300" y="346"/>
                    <a:pt x="387" y="330"/>
                  </a:cubicBezTo>
                  <a:cubicBezTo>
                    <a:pt x="474" y="314"/>
                    <a:pt x="562" y="304"/>
                    <a:pt x="651" y="307"/>
                  </a:cubicBezTo>
                  <a:cubicBezTo>
                    <a:pt x="713" y="308"/>
                    <a:pt x="775" y="308"/>
                    <a:pt x="837" y="307"/>
                  </a:cubicBezTo>
                  <a:cubicBezTo>
                    <a:pt x="911" y="305"/>
                    <a:pt x="985" y="298"/>
                    <a:pt x="1056" y="277"/>
                  </a:cubicBezTo>
                  <a:cubicBezTo>
                    <a:pt x="1134" y="255"/>
                    <a:pt x="1214" y="245"/>
                    <a:pt x="1295" y="244"/>
                  </a:cubicBezTo>
                  <a:cubicBezTo>
                    <a:pt x="1422" y="242"/>
                    <a:pt x="1546" y="262"/>
                    <a:pt x="1670" y="282"/>
                  </a:cubicBezTo>
                  <a:cubicBezTo>
                    <a:pt x="1740" y="294"/>
                    <a:pt x="1807" y="297"/>
                    <a:pt x="1877" y="275"/>
                  </a:cubicBezTo>
                  <a:cubicBezTo>
                    <a:pt x="2049" y="221"/>
                    <a:pt x="2225" y="199"/>
                    <a:pt x="2406" y="203"/>
                  </a:cubicBezTo>
                  <a:cubicBezTo>
                    <a:pt x="2487" y="204"/>
                    <a:pt x="2568" y="207"/>
                    <a:pt x="2649" y="207"/>
                  </a:cubicBezTo>
                  <a:cubicBezTo>
                    <a:pt x="2795" y="208"/>
                    <a:pt x="2941" y="210"/>
                    <a:pt x="3087" y="206"/>
                  </a:cubicBezTo>
                  <a:cubicBezTo>
                    <a:pt x="3191" y="203"/>
                    <a:pt x="3295" y="194"/>
                    <a:pt x="3392" y="152"/>
                  </a:cubicBezTo>
                  <a:cubicBezTo>
                    <a:pt x="3418" y="141"/>
                    <a:pt x="3445" y="137"/>
                    <a:pt x="3472" y="143"/>
                  </a:cubicBezTo>
                  <a:cubicBezTo>
                    <a:pt x="3498" y="148"/>
                    <a:pt x="3524" y="149"/>
                    <a:pt x="3550" y="146"/>
                  </a:cubicBezTo>
                  <a:cubicBezTo>
                    <a:pt x="3610" y="141"/>
                    <a:pt x="3669" y="131"/>
                    <a:pt x="3727" y="117"/>
                  </a:cubicBezTo>
                  <a:cubicBezTo>
                    <a:pt x="3828" y="93"/>
                    <a:pt x="3926" y="56"/>
                    <a:pt x="4028" y="36"/>
                  </a:cubicBezTo>
                  <a:cubicBezTo>
                    <a:pt x="4081" y="26"/>
                    <a:pt x="4133" y="15"/>
                    <a:pt x="4184" y="0"/>
                  </a:cubicBezTo>
                  <a:close/>
                </a:path>
              </a:pathLst>
            </a:custGeom>
            <a:solidFill>
              <a:srgbClr val="00447B">
                <a:alpha val="4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013" dirty="0">
                <a:latin typeface="Arial" panose="020B0604020202020204" pitchFamily="34" charset="0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248" y="235132"/>
            <a:ext cx="8396190" cy="6008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This is the title of this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248" y="992777"/>
            <a:ext cx="8396190" cy="49116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This is a bulleted list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sz="1600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D511870-6C2C-9B4F-B72D-29E80FF2976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9264" y="6357670"/>
            <a:ext cx="1376028" cy="3536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3868" y="6430315"/>
            <a:ext cx="1631048" cy="354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708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4" r:id="rId2"/>
    <p:sldLayoutId id="2147483673" r:id="rId3"/>
    <p:sldLayoutId id="2147483661" r:id="rId4"/>
    <p:sldLayoutId id="2147483662" r:id="rId5"/>
    <p:sldLayoutId id="2147483675" r:id="rId6"/>
    <p:sldLayoutId id="2147483663" r:id="rId7"/>
    <p:sldLayoutId id="2147483665" r:id="rId8"/>
    <p:sldLayoutId id="2147483666" r:id="rId9"/>
    <p:sldLayoutId id="2147483667" r:id="rId10"/>
    <p:sldLayoutId id="2147483671" r:id="rId11"/>
    <p:sldLayoutId id="2147483668" r:id="rId12"/>
    <p:sldLayoutId id="2147483670" r:id="rId13"/>
    <p:sldLayoutId id="214748367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rgbClr val="21507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B278E-42A1-FC41-B68E-FE09C07409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2963" y="834142"/>
            <a:ext cx="8343900" cy="1221972"/>
          </a:xfrm>
        </p:spPr>
        <p:txBody>
          <a:bodyPr>
            <a:normAutofit/>
          </a:bodyPr>
          <a:lstStyle/>
          <a:p>
            <a:pPr algn="ctr"/>
            <a:r>
              <a:rPr lang="en-US" sz="4000" u="sng" dirty="0">
                <a:solidFill>
                  <a:schemeClr val="tx2">
                    <a:lumMod val="75000"/>
                  </a:schemeClr>
                </a:solidFill>
                <a:latin typeface="Georgia" panose="02040502050405020303" pitchFamily="18" charset="0"/>
              </a:rPr>
              <a:t>Total Joint and Orthopedic Program Overview</a:t>
            </a:r>
            <a:endParaRPr lang="en-US" sz="4000" b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12963" y="2618982"/>
            <a:ext cx="7772400" cy="1071759"/>
          </a:xfrm>
        </p:spPr>
        <p:txBody>
          <a:bodyPr>
            <a:norm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Kristen Moeller, MSN, MBA, RN</a:t>
            </a:r>
          </a:p>
          <a:p>
            <a:pPr algn="ctr"/>
            <a:r>
              <a:rPr lang="en-US" sz="20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Nurse Manager/Total Joint Program Coordinator</a:t>
            </a:r>
          </a:p>
          <a:p>
            <a:pPr algn="ctr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27163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BDB16-E7CE-EBD5-107D-70CCA986A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u="sng" dirty="0"/>
              <a:t>Our Facilities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B0C58-AE91-D7B7-1D29-AECC5EA32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2734616"/>
            <a:ext cx="3868340" cy="823912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u="sng" dirty="0">
                <a:solidFill>
                  <a:schemeClr val="tx1"/>
                </a:solidFill>
              </a:rPr>
              <a:t>Total Joint Center (GSH</a:t>
            </a:r>
            <a:r>
              <a:rPr lang="en-US" dirty="0">
                <a:solidFill>
                  <a:schemeClr val="tx1"/>
                </a:solidFill>
              </a:rPr>
              <a:t>):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137CD2-90A4-E81C-A2FF-4D07F31F14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7984" y="3566124"/>
            <a:ext cx="3868340" cy="2524125"/>
          </a:xfrm>
        </p:spPr>
        <p:txBody>
          <a:bodyPr>
            <a:normAutofit lnSpcReduction="10000"/>
          </a:bodyPr>
          <a:lstStyle/>
          <a:p>
            <a:r>
              <a:rPr lang="en-US" sz="1700" dirty="0"/>
              <a:t>Opened August 2019</a:t>
            </a:r>
          </a:p>
          <a:p>
            <a:r>
              <a:rPr lang="en-US" sz="1700" dirty="0"/>
              <a:t>14 Private Rooms</a:t>
            </a:r>
          </a:p>
          <a:p>
            <a:r>
              <a:rPr lang="en-US" sz="1700" dirty="0"/>
              <a:t>Physical Therapy/Occupational Therapy gym present on unit</a:t>
            </a:r>
          </a:p>
          <a:p>
            <a:r>
              <a:rPr lang="en-US" sz="1700" dirty="0"/>
              <a:t>PT gym includes a staircase, shower, and car to ensure patients are ready to perform activities of daily living independently and safely at home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33F7A7-C49D-EA45-A5F6-D1A84AA2A5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51794" y="3017044"/>
            <a:ext cx="3887391" cy="823912"/>
          </a:xfrm>
        </p:spPr>
        <p:txBody>
          <a:bodyPr>
            <a:normAutofit fontScale="62500" lnSpcReduction="20000"/>
          </a:bodyPr>
          <a:lstStyle/>
          <a:p>
            <a:endParaRPr lang="en-US" dirty="0">
              <a:solidFill>
                <a:srgbClr val="184879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u="sng" dirty="0">
                <a:solidFill>
                  <a:schemeClr val="tx1"/>
                </a:solidFill>
              </a:rPr>
              <a:t>St. Anthony Hospital Orthopedic Unit: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2513C3-461C-7241-5C77-6DA513BD10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79316" y="3727420"/>
            <a:ext cx="3887391" cy="1100766"/>
          </a:xfrm>
        </p:spPr>
        <p:txBody>
          <a:bodyPr>
            <a:normAutofit lnSpcReduction="10000"/>
          </a:bodyPr>
          <a:lstStyle/>
          <a:p>
            <a:r>
              <a:rPr lang="en-US" sz="1600" dirty="0"/>
              <a:t>7 Private Rooms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97CF60-886D-AAAB-08C9-EC6087263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48" y="964566"/>
            <a:ext cx="2908044" cy="218200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EC7130-8814-EC6C-F286-ADAECDBAE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847" y="998127"/>
            <a:ext cx="3115283" cy="218200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 descr="St">
            <a:extLst>
              <a:ext uri="{FF2B5EF4-FFF2-40B4-BE49-F238E27FC236}">
                <a16:creationId xmlns:a16="http://schemas.microsoft.com/office/drawing/2014/main" id="{5BAE231F-46EC-D5A0-D77C-A5BA114D8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706" y="4406422"/>
            <a:ext cx="3503563" cy="1051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215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4068" y="435965"/>
            <a:ext cx="8298611" cy="600891"/>
          </a:xfrm>
        </p:spPr>
        <p:txBody>
          <a:bodyPr>
            <a:normAutofit fontScale="90000"/>
          </a:bodyPr>
          <a:lstStyle/>
          <a:p>
            <a:r>
              <a:rPr lang="en-US" dirty="0"/>
              <a:t>Overview of TJ Replacement Process</a:t>
            </a:r>
            <a:br>
              <a:rPr lang="en-US" dirty="0"/>
            </a:b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1079502"/>
            <a:ext cx="9153525" cy="514350"/>
          </a:xfrm>
          <a:prstGeom prst="rect">
            <a:avLst/>
          </a:prstGeom>
          <a:solidFill>
            <a:srgbClr val="215078">
              <a:alpha val="40000"/>
            </a:srgbClr>
          </a:solidFill>
        </p:spPr>
        <p:txBody>
          <a:bodyPr anchor="b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1" i="0" kern="1200">
                <a:solidFill>
                  <a:srgbClr val="08477B"/>
                </a:solidFill>
                <a:latin typeface="Franklin Gothic Medium" panose="020B0603020102020204" pitchFamily="34" charset="0"/>
                <a:ea typeface="+mj-ea"/>
                <a:cs typeface="Arial"/>
              </a:defRPr>
            </a:lvl1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83163" y="1121233"/>
            <a:ext cx="803841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200" b="1" dirty="0">
                <a:solidFill>
                  <a:schemeClr val="bg1"/>
                </a:solidFill>
                <a:latin typeface="Franklin Gothic Medium" panose="020B0603020102020204" pitchFamily="34" charset="0"/>
              </a:rPr>
              <a:t>Patients arrive at preadmission testing location for the following: 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4889" r="94667">
                        <a14:foregroundMark x1="50222" y1="7111" x2="50222" y2="7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3" y="1135179"/>
            <a:ext cx="377030" cy="37703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-257175" y="1269267"/>
            <a:ext cx="4572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 with Orthopedic Coordinator</a:t>
            </a:r>
          </a:p>
          <a:p>
            <a:pPr marL="742950" lvl="1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 with Hospitalist</a:t>
            </a:r>
          </a:p>
          <a:p>
            <a:pPr marL="742950" lvl="1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Meet with Anesthesiologist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medical history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 anesthesia experience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Spinal anesthesia vs. general anesthesia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9995" y="1695773"/>
            <a:ext cx="4572000" cy="43858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1:1 interview with nurse to complete assessment and review medical/surgical history</a:t>
            </a:r>
          </a:p>
          <a:p>
            <a:pPr marL="285750" indent="-28575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Obtain EKG, Urinalysis, CBC, Chem 7, Coagulation studies, Type and Screen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Finish with x-rays and CT Scan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 a majority of orthopedic surgeons use the MAKO Robot for joint replacements, which requires CT scan of the affected joint)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SACH uses the ROSA Robot for Knee replacements which requires a series of x-rays to create a 3D view of the knee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5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848" y="674515"/>
            <a:ext cx="8396190" cy="600891"/>
          </a:xfrm>
        </p:spPr>
        <p:txBody>
          <a:bodyPr/>
          <a:lstStyle/>
          <a:p>
            <a:r>
              <a:rPr lang="en-US" dirty="0"/>
              <a:t>Pre-Procedure Patient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36689" y="2404716"/>
            <a:ext cx="9237813" cy="4084947"/>
          </a:xfrm>
        </p:spPr>
        <p:txBody>
          <a:bodyPr>
            <a:normAutofit/>
          </a:bodyPr>
          <a:lstStyle/>
          <a:p>
            <a:pPr lvl="1"/>
            <a:r>
              <a:rPr lang="en-US" sz="1600" dirty="0"/>
              <a:t>Initial education initiated in providers office</a:t>
            </a:r>
          </a:p>
          <a:p>
            <a:pPr lvl="2"/>
            <a:r>
              <a:rPr lang="en-US" sz="1400" dirty="0"/>
              <a:t>Starts at MD office where patients are presented site specific Orthopedic Booklet for surgery</a:t>
            </a:r>
            <a:endParaRPr lang="en-US" sz="2800" dirty="0"/>
          </a:p>
          <a:p>
            <a:pPr lvl="2"/>
            <a:r>
              <a:rPr lang="en-US" sz="1400" dirty="0"/>
              <a:t>Additional education offered through the course offered by GSH</a:t>
            </a:r>
          </a:p>
          <a:p>
            <a:pPr lvl="1"/>
            <a:r>
              <a:rPr lang="en-US" sz="1600" dirty="0"/>
              <a:t>The Orthopedic Coordinator’s initial interaction with each patient occurs at preadmission testing or during the preadmission period.  Additional education is provided to the patient and their family</a:t>
            </a:r>
          </a:p>
          <a:p>
            <a:pPr lvl="2"/>
            <a:r>
              <a:rPr lang="en-US" sz="1400" dirty="0"/>
              <a:t>Goal is 100% compliance to provide a platform of informed and educated consumers of care from preoperative planning to post operative and discharge</a:t>
            </a:r>
          </a:p>
          <a:p>
            <a:pPr lvl="1"/>
            <a:r>
              <a:rPr lang="en-US" sz="1600" dirty="0"/>
              <a:t>HOOS and KOOS assessment</a:t>
            </a:r>
            <a:endParaRPr lang="en-US" sz="2400" dirty="0"/>
          </a:p>
          <a:p>
            <a:pPr lvl="2"/>
            <a:r>
              <a:rPr lang="en-US" sz="1400" dirty="0"/>
              <a:t>Nurses complete a pre-procedure assessment of the patient’s functional status</a:t>
            </a:r>
          </a:p>
          <a:p>
            <a:pPr lvl="2"/>
            <a:r>
              <a:rPr lang="en-US" sz="1400" dirty="0"/>
              <a:t>Goal is 100% compliance that this assessment is completed.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9867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5F9CC3-5E29-239F-F6D6-C2A7A26ED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Surgical Anesthesia/Pain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Post OP Pain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Early Ambulation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Interventions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Antibiotics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DVT prophylaxis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Frequent Assessments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Safe Discharge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C54D21-C4FD-A0FB-C1E7-4B12CE546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Day of Surgery Priority Items</a:t>
            </a:r>
          </a:p>
        </p:txBody>
      </p:sp>
      <p:pic>
        <p:nvPicPr>
          <p:cNvPr id="5" name="Graphic 4" descr="Warning with solid fill">
            <a:extLst>
              <a:ext uri="{FF2B5EF4-FFF2-40B4-BE49-F238E27FC236}">
                <a16:creationId xmlns:a16="http://schemas.microsoft.com/office/drawing/2014/main" id="{D8C1F807-E66A-5D3D-C4B0-D073C8BA83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33380" y="2204049"/>
            <a:ext cx="2096219" cy="209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2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6225" y="803638"/>
            <a:ext cx="8396190" cy="600891"/>
          </a:xfrm>
        </p:spPr>
        <p:txBody>
          <a:bodyPr/>
          <a:lstStyle/>
          <a:p>
            <a:r>
              <a:rPr lang="en-US" u="sng" dirty="0"/>
              <a:t>Anesthesia &amp; Pain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1925" y="2012972"/>
            <a:ext cx="8820150" cy="414732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 </a:t>
            </a:r>
            <a:r>
              <a:rPr lang="en-US" b="1" dirty="0"/>
              <a:t>Surgical Anesthesia</a:t>
            </a:r>
          </a:p>
          <a:p>
            <a:pPr lvl="1"/>
            <a:r>
              <a:rPr lang="en-US" sz="1800" dirty="0"/>
              <a:t>We are tracking the use of Spinal versus general (spinal is preferred method).</a:t>
            </a:r>
          </a:p>
          <a:p>
            <a:pPr lvl="2"/>
            <a:r>
              <a:rPr lang="en-US" dirty="0"/>
              <a:t>Documentation by the anesthesiologist should specify why the patient needed general if used.</a:t>
            </a:r>
          </a:p>
          <a:p>
            <a:pPr lvl="1"/>
            <a:r>
              <a:rPr lang="en-US" sz="1800" dirty="0"/>
              <a:t>Peripheral blocks</a:t>
            </a:r>
          </a:p>
          <a:p>
            <a:pPr lvl="2"/>
            <a:r>
              <a:rPr lang="en-US" dirty="0"/>
              <a:t>We use peripheral blocks on all patients unless there are exclusions such as spinal stenosis or previous spinal surgery etc.</a:t>
            </a:r>
          </a:p>
          <a:p>
            <a:pPr lvl="2"/>
            <a:r>
              <a:rPr lang="en-US" dirty="0"/>
              <a:t>Locations of blocks include:</a:t>
            </a:r>
          </a:p>
          <a:p>
            <a:pPr lvl="3"/>
            <a:r>
              <a:rPr lang="en-US" sz="1800" dirty="0"/>
              <a:t>Hip- Anterior hip</a:t>
            </a:r>
          </a:p>
          <a:p>
            <a:pPr lvl="3"/>
            <a:r>
              <a:rPr lang="en-US" sz="1800" dirty="0"/>
              <a:t>Knee- Popliteal block, adductor canal</a:t>
            </a:r>
          </a:p>
          <a:p>
            <a:pPr lvl="3"/>
            <a:r>
              <a:rPr lang="en-US" sz="1800" dirty="0"/>
              <a:t>Shoulder- interscalene block (last anywhere from 8 - 72 hours)</a:t>
            </a:r>
          </a:p>
          <a:p>
            <a:pPr lvl="2"/>
            <a:r>
              <a:rPr lang="en-US" dirty="0"/>
              <a:t>Blocks take approx. 6-10 hours to wear off, can affect ambulation efforts</a:t>
            </a:r>
          </a:p>
          <a:p>
            <a:pPr lvl="2"/>
            <a:r>
              <a:rPr lang="en-US" dirty="0"/>
              <a:t>These blocks allow for excellent post-operative pain management in the immediate period after surgery</a:t>
            </a:r>
            <a:endParaRPr lang="en-US" sz="1200" dirty="0"/>
          </a:p>
          <a:p>
            <a:r>
              <a:rPr lang="en-US" b="1" dirty="0"/>
              <a:t>Post Operative Pain Management</a:t>
            </a:r>
          </a:p>
          <a:p>
            <a:pPr lvl="1"/>
            <a:r>
              <a:rPr lang="en-US" sz="1600" dirty="0"/>
              <a:t>We use a combination of IV Tylenol, Gabapentin, Celebrex, and Oxycodone XR</a:t>
            </a:r>
          </a:p>
          <a:p>
            <a:pPr lvl="1"/>
            <a:r>
              <a:rPr lang="en-US" sz="1600" dirty="0"/>
              <a:t>It is important to medicate for pain because it will help the patient participate in PT and with getting and staying out of bed. </a:t>
            </a:r>
          </a:p>
        </p:txBody>
      </p:sp>
      <p:sp>
        <p:nvSpPr>
          <p:cNvPr id="4" name="AutoShape 2" descr="Image result for pain relief image"/>
          <p:cNvSpPr>
            <a:spLocks noChangeAspect="1" noChangeArrowheads="1"/>
          </p:cNvSpPr>
          <p:nvPr/>
        </p:nvSpPr>
        <p:spPr bwMode="auto">
          <a:xfrm>
            <a:off x="47625" y="240506"/>
            <a:ext cx="211455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" name="AutoShape 4" descr="Image result for pain relief image"/>
          <p:cNvSpPr>
            <a:spLocks noChangeAspect="1" noChangeArrowheads="1"/>
          </p:cNvSpPr>
          <p:nvPr/>
        </p:nvSpPr>
        <p:spPr bwMode="auto">
          <a:xfrm>
            <a:off x="161925" y="354806"/>
            <a:ext cx="211455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" name="AutoShape 6" descr="Image result for pain relief image"/>
          <p:cNvSpPr>
            <a:spLocks noChangeAspect="1" noChangeArrowheads="1"/>
          </p:cNvSpPr>
          <p:nvPr/>
        </p:nvSpPr>
        <p:spPr bwMode="auto">
          <a:xfrm>
            <a:off x="276225" y="469106"/>
            <a:ext cx="2114550" cy="1285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11102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F58E9F4-2B05-47C9-ADCC-16F021552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323" y="775880"/>
            <a:ext cx="8396190" cy="600891"/>
          </a:xfrm>
        </p:spPr>
        <p:txBody>
          <a:bodyPr>
            <a:normAutofit/>
          </a:bodyPr>
          <a:lstStyle/>
          <a:p>
            <a:r>
              <a:rPr lang="en-US" u="sng" dirty="0"/>
              <a:t>Pain Control &amp; Early Ambulation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AF2FFB-0500-4B1E-93FB-EB8030D07726}"/>
              </a:ext>
            </a:extLst>
          </p:cNvPr>
          <p:cNvSpPr txBox="1"/>
          <p:nvPr/>
        </p:nvSpPr>
        <p:spPr>
          <a:xfrm>
            <a:off x="206323" y="2166892"/>
            <a:ext cx="881385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Please remember that although controlling pain is our top priority, no surgical procedures are pain free. Our goal is to mitigate post operative pain and provide comfort.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Anesthesiologist will formulate the best and most appropriate medication regimen to control pain and adjust treatments accordingly.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Anesthesiologist, surgeon, and nursing staff will do everything they can to ensure patient’s pain is manageable. 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PRN medications may be administered orally contingent on pain rating scale with overall goal of decreased narcotic consumption and pain optimization prior to home discharge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PCA is rarely used for pain control.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A709206-69EC-4ADA-9007-E97DFBC7A612}"/>
              </a:ext>
            </a:extLst>
          </p:cNvPr>
          <p:cNvSpPr/>
          <p:nvPr/>
        </p:nvSpPr>
        <p:spPr>
          <a:xfrm>
            <a:off x="206323" y="1305134"/>
            <a:ext cx="484940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200" b="1" i="1" dirty="0">
                <a:solidFill>
                  <a:srgbClr val="215078"/>
                </a:solidFill>
                <a:latin typeface="+mj-lt"/>
              </a:rPr>
              <a:t>Patient comfort is our top priority!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EE8EC9-252B-468A-BDA4-F9814B77A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550" y="5056121"/>
            <a:ext cx="1739031" cy="86951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59067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920046"/>
            <a:ext cx="8396190" cy="600891"/>
          </a:xfrm>
        </p:spPr>
        <p:txBody>
          <a:bodyPr/>
          <a:lstStyle/>
          <a:p>
            <a:pPr lvl="0"/>
            <a:r>
              <a:rPr lang="en-US" b="1" u="sng" dirty="0"/>
              <a:t>Post-operative Early Ambulation 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366" y="2135758"/>
            <a:ext cx="7210396" cy="3842158"/>
          </a:xfrm>
        </p:spPr>
        <p:txBody>
          <a:bodyPr>
            <a:normAutofit fontScale="92500" lnSpcReduction="20000"/>
          </a:bodyPr>
          <a:lstStyle/>
          <a:p>
            <a:r>
              <a:rPr lang="en-US" sz="1600" b="1" dirty="0"/>
              <a:t>Patients are ambulated within 4 hours </a:t>
            </a:r>
            <a:r>
              <a:rPr lang="en-US" sz="1600" dirty="0"/>
              <a:t>after being stabilized in PACU (after meeting the criteria) </a:t>
            </a:r>
          </a:p>
          <a:p>
            <a:pPr lvl="1"/>
            <a:r>
              <a:rPr lang="en-US" sz="1600" dirty="0"/>
              <a:t>PACU has a smart phrase that adds the start time for the 4-hour ambulation window. Please include this in your hand-off between units and shifts at the beginning of their stay.</a:t>
            </a:r>
          </a:p>
          <a:p>
            <a:pPr lvl="1"/>
            <a:r>
              <a:rPr lang="en-US" sz="1600" dirty="0"/>
              <a:t>Late cases may require RNs to ambulate patients. </a:t>
            </a:r>
            <a:r>
              <a:rPr lang="en-US" sz="1600" b="1" dirty="0"/>
              <a:t>Do not wait for </a:t>
            </a:r>
            <a:r>
              <a:rPr lang="en-US" sz="1600" b="1"/>
              <a:t>Physical Therapy (PT) </a:t>
            </a:r>
            <a:r>
              <a:rPr lang="en-US" sz="1600" b="1" dirty="0"/>
              <a:t>to ambulate with patient if PT is not available within 4 hour period. </a:t>
            </a:r>
            <a:endParaRPr lang="en-US" sz="1600" dirty="0"/>
          </a:p>
          <a:p>
            <a:pPr marL="685800" lvl="2" indent="0">
              <a:buNone/>
            </a:pPr>
            <a:endParaRPr lang="en-US" sz="1600" dirty="0"/>
          </a:p>
          <a:p>
            <a:r>
              <a:rPr lang="en-US" sz="1600" i="1" dirty="0"/>
              <a:t>There are exclusions for ambulating within 4 hours:</a:t>
            </a:r>
            <a:r>
              <a:rPr lang="en-US" sz="1600" dirty="0"/>
              <a:t> </a:t>
            </a:r>
          </a:p>
          <a:p>
            <a:pPr lvl="1"/>
            <a:r>
              <a:rPr lang="en-US" sz="1600" dirty="0"/>
              <a:t>Buckling, hypotension, N/V</a:t>
            </a:r>
          </a:p>
          <a:p>
            <a:pPr lvl="1"/>
            <a:r>
              <a:rPr lang="en-US" sz="1600" i="1" dirty="0"/>
              <a:t>Nurses or PT/ OT need to document any reason why the patient cannot ambulate within that 4-hour window. </a:t>
            </a:r>
          </a:p>
          <a:p>
            <a:pPr marL="685800" lvl="2" indent="0">
              <a:buNone/>
            </a:pPr>
            <a:endParaRPr lang="en-US" sz="1600" dirty="0"/>
          </a:p>
          <a:p>
            <a:r>
              <a:rPr lang="en-US" sz="1600" dirty="0"/>
              <a:t>Documentation of total distance walked needs to be in the chart</a:t>
            </a:r>
          </a:p>
          <a:p>
            <a:pPr lvl="1"/>
            <a:r>
              <a:rPr lang="en-US" sz="1600" dirty="0"/>
              <a:t>Getting a patient up to use bathroom counts! Estimate the distance to the toilet or commode and back.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637" y="3104513"/>
            <a:ext cx="1315216" cy="187888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26707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2" y="892357"/>
            <a:ext cx="8396190" cy="600891"/>
          </a:xfrm>
        </p:spPr>
        <p:txBody>
          <a:bodyPr/>
          <a:lstStyle/>
          <a:p>
            <a:r>
              <a:rPr lang="en-US" u="sng" dirty="0"/>
              <a:t>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161" y="2164973"/>
            <a:ext cx="8937677" cy="4911634"/>
          </a:xfrm>
        </p:spPr>
        <p:txBody>
          <a:bodyPr>
            <a:normAutofit/>
          </a:bodyPr>
          <a:lstStyle/>
          <a:p>
            <a:pPr lvl="0"/>
            <a:r>
              <a:rPr lang="en-US" sz="2000" b="1" dirty="0"/>
              <a:t>Antibiotic Therapy</a:t>
            </a:r>
            <a:endParaRPr lang="en-US" sz="3200" dirty="0"/>
          </a:p>
          <a:p>
            <a:pPr lvl="1"/>
            <a:r>
              <a:rPr lang="en-US" sz="1700" dirty="0"/>
              <a:t>Prophylactic antibiotics need to be administered within (1) hour of incision time. Cefazolin 1 or 2 G IV and/or Vancomycin for patients who have had adverse reactions to Cefazolin specifically. </a:t>
            </a:r>
            <a:endParaRPr lang="en-US" sz="1600" b="1" dirty="0"/>
          </a:p>
          <a:p>
            <a:pPr lvl="0"/>
            <a:r>
              <a:rPr lang="en-US" sz="2000" b="1" dirty="0"/>
              <a:t>DVT Prophylaxis (GSH)</a:t>
            </a:r>
            <a:endParaRPr lang="en-US" sz="3200" dirty="0"/>
          </a:p>
          <a:p>
            <a:pPr lvl="1"/>
            <a:r>
              <a:rPr lang="en-US" sz="1700" dirty="0"/>
              <a:t>Application of sequential compression devices (SCDs) post-op.</a:t>
            </a:r>
          </a:p>
          <a:p>
            <a:pPr lvl="1"/>
            <a:r>
              <a:rPr lang="en-US" sz="1700" dirty="0" err="1"/>
              <a:t>Lovenox</a:t>
            </a:r>
            <a:r>
              <a:rPr lang="en-US" sz="1700" dirty="0"/>
              <a:t> initiation beginning 24 hours after the anesthesia end time. </a:t>
            </a:r>
          </a:p>
          <a:p>
            <a:pPr lvl="1"/>
            <a:r>
              <a:rPr lang="en-US" sz="1700" dirty="0"/>
              <a:t>ASA 81 mg BID x 30 days is started when the patient is deemed appropriate to safely discharge home. Unless they have a hx of hyper coagulopathy, they will return to pre-op medication regimen. </a:t>
            </a:r>
          </a:p>
          <a:p>
            <a:pPr lvl="1"/>
            <a:r>
              <a:rPr lang="en-US" sz="1700" dirty="0"/>
              <a:t>Use of TED stockings x 2 weeks postoperatively at home. </a:t>
            </a:r>
          </a:p>
          <a:p>
            <a:pPr lvl="1"/>
            <a:r>
              <a:rPr lang="en-US" sz="1700" dirty="0"/>
              <a:t>If patients go to rehab facility, prophylactic </a:t>
            </a:r>
            <a:r>
              <a:rPr lang="en-US" sz="1700" dirty="0" err="1"/>
              <a:t>Lovenox</a:t>
            </a:r>
            <a:r>
              <a:rPr lang="en-US" sz="1700" dirty="0"/>
              <a:t> dosing is continued upon discharge.</a:t>
            </a:r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17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7998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2" y="892357"/>
            <a:ext cx="8396190" cy="600891"/>
          </a:xfrm>
        </p:spPr>
        <p:txBody>
          <a:bodyPr/>
          <a:lstStyle/>
          <a:p>
            <a:r>
              <a:rPr lang="en-US" u="sng" dirty="0"/>
              <a:t>Interventions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109025"/>
            <a:ext cx="8937677" cy="4911634"/>
          </a:xfrm>
        </p:spPr>
        <p:txBody>
          <a:bodyPr>
            <a:normAutofit/>
          </a:bodyPr>
          <a:lstStyle/>
          <a:p>
            <a:pPr lvl="0"/>
            <a:r>
              <a:rPr lang="en-US" sz="2000" b="1" dirty="0"/>
              <a:t>DVT Prophylaxis (SACH)</a:t>
            </a:r>
            <a:endParaRPr lang="en-US" sz="3200" dirty="0"/>
          </a:p>
          <a:p>
            <a:pPr lvl="1"/>
            <a:r>
              <a:rPr lang="en-US" sz="1700" dirty="0"/>
              <a:t>Application of sequential compression devices (SCDs) intra-op and post-op.</a:t>
            </a:r>
          </a:p>
          <a:p>
            <a:pPr lvl="1"/>
            <a:r>
              <a:rPr lang="en-US" sz="1600" dirty="0"/>
              <a:t>Aspirin is given according to the surgeon orders which could start day of surgery</a:t>
            </a:r>
            <a:endParaRPr lang="en-US" sz="1700" dirty="0"/>
          </a:p>
          <a:p>
            <a:pPr lvl="1"/>
            <a:r>
              <a:rPr lang="en-US" sz="1700" dirty="0"/>
              <a:t>Use of TED stockings x 2 weeks postoperatively at home per surgeon order</a:t>
            </a:r>
          </a:p>
          <a:p>
            <a:pPr lvl="1"/>
            <a:endParaRPr lang="en-US" sz="1700" dirty="0"/>
          </a:p>
          <a:p>
            <a:pPr marL="457200" lvl="1" indent="0">
              <a:buNone/>
            </a:pPr>
            <a:endParaRPr lang="en-US" sz="2800" dirty="0"/>
          </a:p>
          <a:p>
            <a:pPr marL="457200" lvl="1" indent="0">
              <a:buNone/>
            </a:pPr>
            <a:endParaRPr lang="en-US" sz="17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27674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905" y="748618"/>
            <a:ext cx="8396190" cy="600891"/>
          </a:xfrm>
        </p:spPr>
        <p:txBody>
          <a:bodyPr/>
          <a:lstStyle/>
          <a:p>
            <a:r>
              <a:rPr lang="en-US" dirty="0"/>
              <a:t>Additional Important</a:t>
            </a:r>
            <a:r>
              <a:rPr lang="en-US" b="1" dirty="0"/>
              <a:t> Initiatives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863" y="2125133"/>
            <a:ext cx="7210396" cy="3494828"/>
          </a:xfrm>
        </p:spPr>
        <p:txBody>
          <a:bodyPr>
            <a:noAutofit/>
          </a:bodyPr>
          <a:lstStyle/>
          <a:p>
            <a:r>
              <a:rPr lang="en-US" sz="1600" b="1" dirty="0"/>
              <a:t>AVOID Foley Use! </a:t>
            </a:r>
            <a:r>
              <a:rPr lang="en-US" sz="1600" dirty="0"/>
              <a:t>Patients are straight </a:t>
            </a:r>
            <a:r>
              <a:rPr lang="en-US" sz="1600" dirty="0" err="1"/>
              <a:t>cath’ed</a:t>
            </a:r>
            <a:r>
              <a:rPr lang="en-US" sz="1600" dirty="0"/>
              <a:t> at the end of the surgery in the OR. Strong focus on avoidance of foley catheter use.</a:t>
            </a:r>
          </a:p>
          <a:p>
            <a:pPr lvl="2"/>
            <a:r>
              <a:rPr lang="en-US" sz="1600" dirty="0"/>
              <a:t>Follow appropriate protocols before requesting one be placed.</a:t>
            </a:r>
          </a:p>
          <a:p>
            <a:pPr lvl="3"/>
            <a:r>
              <a:rPr lang="en-US" dirty="0"/>
              <a:t>Straight </a:t>
            </a:r>
            <a:r>
              <a:rPr lang="en-US" dirty="0" err="1"/>
              <a:t>cath</a:t>
            </a:r>
            <a:r>
              <a:rPr lang="en-US" dirty="0"/>
              <a:t>, bladder scan, and document these attempts in the EMR.</a:t>
            </a:r>
          </a:p>
          <a:p>
            <a:pPr lvl="3"/>
            <a:r>
              <a:rPr lang="en-US" dirty="0" err="1"/>
              <a:t>Purewick</a:t>
            </a:r>
            <a:r>
              <a:rPr lang="en-US" dirty="0"/>
              <a:t> and condom catheters are great alternatives to a Foley catheter for incontinence.</a:t>
            </a:r>
          </a:p>
          <a:p>
            <a:pPr lvl="3"/>
            <a:r>
              <a:rPr lang="en-US" dirty="0"/>
              <a:t>Remember, getting up to use the bathroom is a part of therapy so assisting patients to use the toilet is helping them to heal!</a:t>
            </a:r>
          </a:p>
          <a:p>
            <a:pPr marL="1371600" lvl="3" indent="0">
              <a:buNone/>
            </a:pP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21" y="2910192"/>
            <a:ext cx="1342417" cy="6712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485" y="2694338"/>
            <a:ext cx="595927" cy="59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03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F6019B-D942-245B-DB0E-E031037E5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Within 1 hour</a:t>
            </a:r>
          </a:p>
          <a:p>
            <a:pPr lvl="1"/>
            <a:r>
              <a:rPr lang="en-US" dirty="0"/>
              <a:t>Pain Reassessment</a:t>
            </a:r>
          </a:p>
          <a:p>
            <a:r>
              <a:rPr lang="en-US" dirty="0"/>
              <a:t>Every 4 Hours</a:t>
            </a:r>
          </a:p>
          <a:p>
            <a:pPr lvl="1"/>
            <a:r>
              <a:rPr lang="en-US" dirty="0"/>
              <a:t>Neurovascular Assessment (8/12/4/8/12/4)</a:t>
            </a:r>
          </a:p>
          <a:p>
            <a:r>
              <a:rPr lang="en-US" dirty="0"/>
              <a:t>Every Shift</a:t>
            </a:r>
          </a:p>
          <a:p>
            <a:pPr lvl="1"/>
            <a:r>
              <a:rPr lang="en-US" dirty="0"/>
              <a:t>VTE Documentation</a:t>
            </a:r>
          </a:p>
          <a:p>
            <a:pPr lvl="1"/>
            <a:r>
              <a:rPr lang="en-US" dirty="0"/>
              <a:t>Incentive Spirometry</a:t>
            </a:r>
          </a:p>
          <a:p>
            <a:pPr lvl="1"/>
            <a:r>
              <a:rPr lang="en-US" dirty="0"/>
              <a:t>Pain Goal</a:t>
            </a:r>
          </a:p>
          <a:p>
            <a:pPr lvl="1"/>
            <a:r>
              <a:rPr lang="en-US" dirty="0"/>
              <a:t>Pain Assessment</a:t>
            </a:r>
          </a:p>
          <a:p>
            <a:r>
              <a:rPr lang="en-US" dirty="0"/>
              <a:t>Every Admission</a:t>
            </a:r>
          </a:p>
          <a:p>
            <a:pPr lvl="1"/>
            <a:r>
              <a:rPr lang="en-US" dirty="0"/>
              <a:t>At least one care plan</a:t>
            </a:r>
          </a:p>
          <a:p>
            <a:pPr lvl="1"/>
            <a:r>
              <a:rPr lang="en-US" dirty="0"/>
              <a:t>Education in Discharge Instructions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9DD5026-95B0-A650-3072-CA01F0668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Required Nursing Documentation</a:t>
            </a:r>
          </a:p>
        </p:txBody>
      </p:sp>
      <p:pic>
        <p:nvPicPr>
          <p:cNvPr id="5" name="Graphic 4" descr="Checklist with solid fill">
            <a:extLst>
              <a:ext uri="{FF2B5EF4-FFF2-40B4-BE49-F238E27FC236}">
                <a16:creationId xmlns:a16="http://schemas.microsoft.com/office/drawing/2014/main" id="{8A76E517-A818-5396-BC05-54BF7D024F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530196" y="2751827"/>
            <a:ext cx="1919377" cy="191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20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2896"/>
            <a:ext cx="8396190" cy="60089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Expectations of the Clinical Course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CBACDA-3E44-4371-AAEC-1D774ECD830C}"/>
              </a:ext>
            </a:extLst>
          </p:cNvPr>
          <p:cNvSpPr txBox="1"/>
          <p:nvPr/>
        </p:nvSpPr>
        <p:spPr>
          <a:xfrm>
            <a:off x="72065" y="1945839"/>
            <a:ext cx="8529009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Patients will be seen by Physical therapy, Occupational Therapy and/or nursing for early ambulation on the day of surgery as long as medically stable.  Goal is that the patient is up within 4 hours of clearance from PACU. PT and RNs are responsible for meeting this metric. 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Physical therapy will see patients </a:t>
            </a:r>
            <a:r>
              <a:rPr lang="en-US" sz="1400" b="1" dirty="0">
                <a:solidFill>
                  <a:srgbClr val="215078"/>
                </a:solidFill>
              </a:rPr>
              <a:t>1-2 times/day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for range of motion and strengthening exercises, along with all functional mobility training to be able to get in and out of bed, ambulate and negotiate stairs.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Occupational therapy will see patients </a:t>
            </a:r>
            <a:r>
              <a:rPr lang="en-US" sz="1400" b="1" dirty="0">
                <a:solidFill>
                  <a:srgbClr val="215078"/>
                </a:solidFill>
              </a:rPr>
              <a:t>1-2 times/day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make sure they are comfortable eating, dressing, toileting, and bathing, along with mobility training.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Surgeons and/or Physician Assistant will round daily for assessment and additionally provide a reiteration of education and instructions.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Visit by Case Manager at final discharge planning arrangements.</a:t>
            </a:r>
            <a:r>
              <a:rPr lang="en-US" sz="1400" dirty="0">
                <a:solidFill>
                  <a:srgbClr val="FF0000"/>
                </a:solidFill>
              </a:rPr>
              <a:t> 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Orthopedic coordinator rounds daily to provide reinforcement of education through the clinical course, as well as ensuring that the patient is on the planned course of recovery</a:t>
            </a:r>
          </a:p>
        </p:txBody>
      </p:sp>
    </p:spTree>
    <p:extLst>
      <p:ext uri="{BB962C8B-B14F-4D97-AF65-F5344CB8AC3E}">
        <p14:creationId xmlns:p14="http://schemas.microsoft.com/office/powerpoint/2010/main" val="903300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2896"/>
            <a:ext cx="8396190" cy="600891"/>
          </a:xfrm>
        </p:spPr>
        <p:txBody>
          <a:bodyPr>
            <a:normAutofit fontScale="90000"/>
          </a:bodyPr>
          <a:lstStyle/>
          <a:p>
            <a:pPr lvl="0"/>
            <a:r>
              <a:rPr lang="en-US" b="1" dirty="0"/>
              <a:t>Safe Discharge Home is Main Objective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886" y="1991419"/>
            <a:ext cx="8766227" cy="4106133"/>
          </a:xfrm>
        </p:spPr>
        <p:txBody>
          <a:bodyPr>
            <a:normAutofit/>
          </a:bodyPr>
          <a:lstStyle/>
          <a:p>
            <a:r>
              <a:rPr lang="en-US" sz="1600" dirty="0"/>
              <a:t>Discharge to home is preferred over rehab facility.</a:t>
            </a:r>
          </a:p>
          <a:p>
            <a:pPr lvl="2"/>
            <a:r>
              <a:rPr lang="en-US" sz="1600" dirty="0"/>
              <a:t>Determined by patients' response to surgery and  progress with PT/OT, the interdisciplinary team (IDT), as well as patient’s preference and supportive home environment. </a:t>
            </a:r>
          </a:p>
          <a:p>
            <a:pPr lvl="1"/>
            <a:r>
              <a:rPr lang="en-US" sz="1600" dirty="0"/>
              <a:t>Things to take into consideration:</a:t>
            </a:r>
          </a:p>
          <a:p>
            <a:pPr lvl="2"/>
            <a:r>
              <a:rPr lang="en-US" sz="1600" dirty="0"/>
              <a:t>How well are patients performing with PT/OT?</a:t>
            </a:r>
          </a:p>
          <a:p>
            <a:pPr lvl="2"/>
            <a:r>
              <a:rPr lang="en-US" sz="1600" dirty="0"/>
              <a:t>Pain level post operatively  </a:t>
            </a:r>
          </a:p>
          <a:p>
            <a:pPr lvl="2"/>
            <a:r>
              <a:rPr lang="en-US" sz="1600" dirty="0"/>
              <a:t>Are there multiple comorbidities?</a:t>
            </a:r>
          </a:p>
          <a:p>
            <a:pPr lvl="2"/>
            <a:r>
              <a:rPr lang="en-US" sz="1600" dirty="0"/>
              <a:t>Is there assistance at home?</a:t>
            </a:r>
          </a:p>
          <a:p>
            <a:pPr lvl="2"/>
            <a:r>
              <a:rPr lang="en-US" sz="1600" dirty="0"/>
              <a:t>Is everything accessible? Did they make appropriate arrangements ahead of time?</a:t>
            </a:r>
          </a:p>
          <a:p>
            <a:r>
              <a:rPr lang="en-US" sz="1600" dirty="0"/>
              <a:t>Expected LOS for 2026 is 1.5 days for both Hips and Knees with a focus on same day discharge. </a:t>
            </a:r>
          </a:p>
          <a:p>
            <a:r>
              <a:rPr lang="en-US" sz="1600" dirty="0"/>
              <a:t>Any patients going to rehab need to meet clinical criteria. Staff must provide  supportive documentation.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379" y="5630057"/>
            <a:ext cx="707231" cy="75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884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52896"/>
            <a:ext cx="8396190" cy="600891"/>
          </a:xfrm>
        </p:spPr>
        <p:txBody>
          <a:bodyPr>
            <a:normAutofit/>
          </a:bodyPr>
          <a:lstStyle/>
          <a:p>
            <a:pPr lvl="0" algn="ctr"/>
            <a:r>
              <a:rPr lang="en-US" b="1" dirty="0"/>
              <a:t>Post Discharge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947" y="2180367"/>
            <a:ext cx="8396189" cy="37699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i="1" dirty="0"/>
              <a:t>Patient’s care does not end after being discharged from the hospital !</a:t>
            </a:r>
          </a:p>
          <a:p>
            <a:pPr marL="0" indent="0" algn="ctr">
              <a:buNone/>
            </a:pPr>
            <a:endParaRPr lang="en-US" b="1" i="1" dirty="0"/>
          </a:p>
          <a:p>
            <a:r>
              <a:rPr lang="en-US" sz="2000" dirty="0"/>
              <a:t>At home physical therapy sessions may start within 24 hours of discharge, pending insurance authorization. These occur for 2 weeks, between 2-3 times a week. </a:t>
            </a:r>
          </a:p>
          <a:p>
            <a:r>
              <a:rPr lang="en-US" sz="2000" dirty="0"/>
              <a:t>Follow up visitation with the surgeon within 7-14 days</a:t>
            </a:r>
          </a:p>
          <a:p>
            <a:r>
              <a:rPr lang="en-US" sz="2000" dirty="0"/>
              <a:t>Direct access to orthopedic coordinator, who provides continued communication across the multifaceted care team</a:t>
            </a:r>
          </a:p>
        </p:txBody>
      </p:sp>
    </p:spTree>
    <p:extLst>
      <p:ext uri="{BB962C8B-B14F-4D97-AF65-F5344CB8AC3E}">
        <p14:creationId xmlns:p14="http://schemas.microsoft.com/office/powerpoint/2010/main" val="39441974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603A6-FDCC-4C9A-8C65-216F839AC5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F5C018-26DD-3D4C-52EF-D7D491E474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/>
              <a:t>Please contact Orthopedic Coordinator for any questions related to joint patients. </a:t>
            </a:r>
          </a:p>
        </p:txBody>
      </p:sp>
    </p:spTree>
    <p:extLst>
      <p:ext uri="{BB962C8B-B14F-4D97-AF65-F5344CB8AC3E}">
        <p14:creationId xmlns:p14="http://schemas.microsoft.com/office/powerpoint/2010/main" val="3561623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WMCHealth PowerPoint 2018">
  <a:themeElements>
    <a:clrScheme name="Custom 3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15078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B501A605-93BB-6149-89FB-926F7CA2A31E}" vid="{E8275514-802C-1C43-A4EE-3642B9076F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faf8745-67ba-4e3f-bfd8-20b55ceced5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840B97721E78440A7A3C20330FC107E" ma:contentTypeVersion="8" ma:contentTypeDescription="Create a new document." ma:contentTypeScope="" ma:versionID="9ce5624a1c4aae9e490f22e6c284c292">
  <xsd:schema xmlns:xsd="http://www.w3.org/2001/XMLSchema" xmlns:xs="http://www.w3.org/2001/XMLSchema" xmlns:p="http://schemas.microsoft.com/office/2006/metadata/properties" xmlns:ns3="2faf8745-67ba-4e3f-bfd8-20b55ceced56" xmlns:ns4="dc050347-29e6-4820-bf58-f0c2786fecee" targetNamespace="http://schemas.microsoft.com/office/2006/metadata/properties" ma:root="true" ma:fieldsID="b785e7734500d7eff70ecca4de25a7e3" ns3:_="" ns4:_="">
    <xsd:import namespace="2faf8745-67ba-4e3f-bfd8-20b55ceced56"/>
    <xsd:import namespace="dc050347-29e6-4820-bf58-f0c2786fece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f8745-67ba-4e3f-bfd8-20b55ceced5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050347-29e6-4820-bf58-f0c2786fece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126BBF3-7C86-4038-965C-9E89E53425C1}">
  <ds:schemaRefs>
    <ds:schemaRef ds:uri="http://schemas.openxmlformats.org/package/2006/metadata/core-properties"/>
    <ds:schemaRef ds:uri="http://www.w3.org/XML/1998/namespace"/>
    <ds:schemaRef ds:uri="2faf8745-67ba-4e3f-bfd8-20b55ceced56"/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dc050347-29e6-4820-bf58-f0c2786fece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733E300-A089-4D08-869C-ADEC5700AB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af8745-67ba-4e3f-bfd8-20b55ceced56"/>
    <ds:schemaRef ds:uri="dc050347-29e6-4820-bf58-f0c2786fec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3243AE-88D9-4A58-8873-5ABD83C27C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WMCHealth PowerPoint 2018</Template>
  <TotalTime>6594</TotalTime>
  <Words>1449</Words>
  <Application>Microsoft Office PowerPoint</Application>
  <PresentationFormat>On-screen Show (4:3)</PresentationFormat>
  <Paragraphs>140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Franklin Gothic Medium</vt:lpstr>
      <vt:lpstr>Georgia</vt:lpstr>
      <vt:lpstr>Wingdings</vt:lpstr>
      <vt:lpstr>WMCHealth PowerPoint 2018</vt:lpstr>
      <vt:lpstr>Total Joint and Orthopedic Program Overview</vt:lpstr>
      <vt:lpstr>Our Facilities</vt:lpstr>
      <vt:lpstr>Overview of TJ Replacement Process </vt:lpstr>
      <vt:lpstr>Pre-Procedure Patient Education</vt:lpstr>
      <vt:lpstr>Day of Surgery Priority Items</vt:lpstr>
      <vt:lpstr>Anesthesia &amp; Pain Management</vt:lpstr>
      <vt:lpstr>Pain Control &amp; Early Ambulation</vt:lpstr>
      <vt:lpstr>Post-operative Early Ambulation </vt:lpstr>
      <vt:lpstr>Interventions</vt:lpstr>
      <vt:lpstr>Interventions</vt:lpstr>
      <vt:lpstr>Additional Important Initiatives</vt:lpstr>
      <vt:lpstr>Required Nursing Documentation</vt:lpstr>
      <vt:lpstr>Expectations of the Clinical Course</vt:lpstr>
      <vt:lpstr>Safe Discharge Home is Main Objective </vt:lpstr>
      <vt:lpstr>Post Discharge Care</vt:lpstr>
      <vt:lpstr>Thank You</vt:lpstr>
    </vt:vector>
  </TitlesOfParts>
  <Company>Bon Secours Health System,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Rybacki, Barbara A</dc:creator>
  <cp:lastModifiedBy>Habinowski, Rebekah</cp:lastModifiedBy>
  <cp:revision>196</cp:revision>
  <cp:lastPrinted>2021-07-14T13:17:38Z</cp:lastPrinted>
  <dcterms:created xsi:type="dcterms:W3CDTF">2018-11-19T21:26:18Z</dcterms:created>
  <dcterms:modified xsi:type="dcterms:W3CDTF">2026-10-14T14:37:25Z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0x010100B840B97721E78440A7A3C20330FC107E</vt:lpwstr>
  </property>
</Properties>
</file>