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320" r:id="rId5"/>
    <p:sldId id="2147481000" r:id="rId6"/>
    <p:sldId id="2146848133" r:id="rId7"/>
    <p:sldId id="2146848136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CF5471-73C4-4EA7-B4D6-7E990E81E619}">
          <p14:sldIdLst>
            <p14:sldId id="320"/>
            <p14:sldId id="2147481000"/>
            <p14:sldId id="2146848133"/>
            <p14:sldId id="21468481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655"/>
    <a:srgbClr val="E8F4FB"/>
    <a:srgbClr val="2998CC"/>
    <a:srgbClr val="EFFAFB"/>
    <a:srgbClr val="F7F8FD"/>
    <a:srgbClr val="EEF9FA"/>
    <a:srgbClr val="EDF9FE"/>
    <a:srgbClr val="001142"/>
    <a:srgbClr val="C5B0D5"/>
    <a:srgbClr val="AD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CAB065-047D-BFE1-63EF-545140E67620}" v="32" dt="2026-05-05T13:19:13.5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73" autoAdjust="0"/>
  </p:normalViewPr>
  <p:slideViewPr>
    <p:cSldViewPr snapToGrid="0">
      <p:cViewPr varScale="1">
        <p:scale>
          <a:sx n="68" d="100"/>
          <a:sy n="68" d="100"/>
        </p:scale>
        <p:origin x="75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2BBCD8-1606-4801-A8FD-B74600069B7E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85C7E7-EF3E-4EC0-B5ED-17A29CA17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31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758BB-8EF3-42AA-A62F-082C2DC993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8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5DA2BB5-B8B4-6C21-CF69-3E86B28EDF8E}"/>
              </a:ext>
            </a:extLst>
          </p:cNvPr>
          <p:cNvSpPr/>
          <p:nvPr userDrawn="1"/>
        </p:nvSpPr>
        <p:spPr>
          <a:xfrm>
            <a:off x="0" y="-1"/>
            <a:ext cx="12192000" cy="57104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1BE400E-FCF8-574D-B5BA-A101DA99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90" y="300772"/>
            <a:ext cx="11018787" cy="760413"/>
          </a:xfrm>
          <a:prstGeom prst="rect">
            <a:avLst/>
          </a:prstGeom>
        </p:spPr>
        <p:txBody>
          <a:bodyPr/>
          <a:lstStyle>
            <a:lvl1pPr>
              <a:lnSpc>
                <a:spcPts val="5440"/>
              </a:lnSpc>
              <a:defRPr sz="3600" b="1" i="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A68DD-1B89-3D41-A4B2-DE4A293CBE74}"/>
              </a:ext>
            </a:extLst>
          </p:cNvPr>
          <p:cNvSpPr txBox="1"/>
          <p:nvPr userDrawn="1"/>
        </p:nvSpPr>
        <p:spPr>
          <a:xfrm>
            <a:off x="10721008" y="6477728"/>
            <a:ext cx="147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5AE4BA-A4A8-904A-8206-EECDBA151E95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4C5848-68F3-8D72-FDAA-3B7D10D2D3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03" t="476" r="654" b="-1927"/>
          <a:stretch>
            <a:fillRect/>
          </a:stretch>
        </p:blipFill>
        <p:spPr>
          <a:xfrm>
            <a:off x="-8" y="1168865"/>
            <a:ext cx="6362708" cy="45415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FCF01C-4200-1865-850E-9028042BAF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2700" y="3706113"/>
            <a:ext cx="2593570" cy="15370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8E851D-8D0A-21FF-C413-BED6F2C735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50677" y="4120448"/>
            <a:ext cx="1239020" cy="15917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D9F7506-8BE1-0E2D-34C8-B3D19D012ED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56270" y="2562225"/>
            <a:ext cx="1140230" cy="11453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6E57FE0-9A7E-1626-3303-375F093D49B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00167" y="1168864"/>
            <a:ext cx="2089530" cy="139162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619DF-E3DF-1E4C-ABA9-EF88F69523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82793" y="4105538"/>
            <a:ext cx="2909207" cy="7381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ts val="3300"/>
              </a:lnSpc>
              <a:buNone/>
              <a:defRPr sz="3600" b="1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149DFE-40CD-D441-6319-73D842EFE8F7}"/>
              </a:ext>
            </a:extLst>
          </p:cNvPr>
          <p:cNvGrpSpPr/>
          <p:nvPr userDrawn="1"/>
        </p:nvGrpSpPr>
        <p:grpSpPr>
          <a:xfrm>
            <a:off x="0" y="5624194"/>
            <a:ext cx="12192000" cy="182880"/>
            <a:chOff x="0" y="233142"/>
            <a:chExt cx="12192000" cy="1828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301656-8515-1D9C-6986-34CB6C6AB1AB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ACE205-9BE7-42AE-DAA1-4097B082774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E835FA-14FE-6788-3D18-6966CA054D14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86870F-6499-C060-960E-037FA9497862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B20341-79D5-2898-7FF3-510B53BCB0A5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F9CE9-D662-9573-E730-EAB700D3C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" y="5983288"/>
            <a:ext cx="12189696" cy="641350"/>
          </a:xfrm>
        </p:spPr>
        <p:txBody>
          <a:bodyPr/>
          <a:lstStyle>
            <a:lvl1pPr algn="ctr">
              <a:defRPr sz="2800" b="1" spc="3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09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>
        <p:tmplLst>
          <p:tmpl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EB05C4-8C97-DED8-93B1-500DF0FEC631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59BBF00-011E-A335-E869-29340B0F61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069432"/>
            <a:ext cx="5418245" cy="3411362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 marL="804863" indent="-231775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EAC81E-EF68-3A85-E320-6FD3F5E028EE}"/>
              </a:ext>
            </a:extLst>
          </p:cNvPr>
          <p:cNvSpPr/>
          <p:nvPr userDrawn="1"/>
        </p:nvSpPr>
        <p:spPr>
          <a:xfrm>
            <a:off x="6096000" y="1914099"/>
            <a:ext cx="6095998" cy="38923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4AB8CF-F7D8-7A73-189C-7AEFEFC4662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8952" y="2069432"/>
            <a:ext cx="5418245" cy="3411362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B7F243-50FF-78B4-AA43-4391EF10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916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EB05C4-8C97-DED8-93B1-500DF0FEC631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1BA0B7-E85E-B66E-421C-16B3D1B50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2081062-A575-F325-3D78-DEDCF4133A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5" y="2069432"/>
            <a:ext cx="11386622" cy="3248294"/>
          </a:xfrm>
        </p:spPr>
        <p:txBody>
          <a:bodyPr/>
          <a:lstStyle>
            <a:lvl1pPr marL="288925" indent="-288925">
              <a:spcBef>
                <a:spcPts val="1400"/>
              </a:spcBef>
              <a:buClr>
                <a:schemeClr val="accent1"/>
              </a:buClr>
              <a:buFont typeface="+mj-lt"/>
              <a:buAutoNum type="arabicPeriod"/>
              <a:tabLst/>
              <a:defRPr sz="1600">
                <a:solidFill>
                  <a:schemeClr val="tx1"/>
                </a:solidFill>
              </a:defRPr>
            </a:lvl1pPr>
            <a:lvl2pPr marL="573088" indent="-195263">
              <a:spcBef>
                <a:spcPts val="600"/>
              </a:spcBef>
              <a:buClr>
                <a:schemeClr val="bg2"/>
              </a:buClr>
              <a:tabLst/>
              <a:defRPr sz="1600">
                <a:solidFill>
                  <a:schemeClr val="tx1"/>
                </a:solidFill>
              </a:defRPr>
            </a:lvl2pPr>
            <a:lvl3pPr marL="803275" indent="-203200">
              <a:tabLst/>
              <a:defRPr sz="1400">
                <a:solidFill>
                  <a:schemeClr val="tx1"/>
                </a:solidFill>
              </a:defRPr>
            </a:lvl3pPr>
            <a:lvl4pPr marL="1033463" indent="-176213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426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EB05C4-8C97-DED8-93B1-500DF0FEC631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FACA8C4-B464-4BC3-B2EC-0EF739B47A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914099"/>
            <a:ext cx="4267200" cy="389234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74F0CF4-9E71-2B5F-CBE7-ABFBB8BF6B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91276" y="2069432"/>
            <a:ext cx="7198918" cy="3411362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 marL="804863" indent="-231775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7A22CD-A1E0-FFC5-C0E5-B6B8EBF69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7295171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93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EB05C4-8C97-DED8-93B1-500DF0FEC631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47E14014-A1B3-30C6-12D8-3BB7B7B3DE0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096002" y="832742"/>
            <a:ext cx="6095999" cy="6025258"/>
          </a:xfrm>
          <a:custGeom>
            <a:avLst/>
            <a:gdLst>
              <a:gd name="connsiteX0" fmla="*/ 3786433 w 6095999"/>
              <a:gd name="connsiteY0" fmla="*/ 0 h 6025258"/>
              <a:gd name="connsiteX1" fmla="*/ 5903464 w 6095999"/>
              <a:gd name="connsiteY1" fmla="*/ 646663 h 6025258"/>
              <a:gd name="connsiteX2" fmla="*/ 6095999 w 6095999"/>
              <a:gd name="connsiteY2" fmla="*/ 790639 h 6025258"/>
              <a:gd name="connsiteX3" fmla="*/ 6095999 w 6095999"/>
              <a:gd name="connsiteY3" fmla="*/ 6025258 h 6025258"/>
              <a:gd name="connsiteX4" fmla="*/ 737740 w 6095999"/>
              <a:gd name="connsiteY4" fmla="*/ 6025258 h 6025258"/>
              <a:gd name="connsiteX5" fmla="*/ 646664 w 6095999"/>
              <a:gd name="connsiteY5" fmla="*/ 5903464 h 6025258"/>
              <a:gd name="connsiteX6" fmla="*/ 0 w 6095999"/>
              <a:gd name="connsiteY6" fmla="*/ 3786433 h 6025258"/>
              <a:gd name="connsiteX7" fmla="*/ 3786433 w 6095999"/>
              <a:gd name="connsiteY7" fmla="*/ 0 h 602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5999" h="6025258">
                <a:moveTo>
                  <a:pt x="3786433" y="0"/>
                </a:moveTo>
                <a:cubicBezTo>
                  <a:pt x="4570629" y="0"/>
                  <a:pt x="5299145" y="238394"/>
                  <a:pt x="5903464" y="646663"/>
                </a:cubicBezTo>
                <a:lnTo>
                  <a:pt x="6095999" y="790639"/>
                </a:lnTo>
                <a:lnTo>
                  <a:pt x="6095999" y="6025258"/>
                </a:lnTo>
                <a:lnTo>
                  <a:pt x="737740" y="6025258"/>
                </a:lnTo>
                <a:lnTo>
                  <a:pt x="646664" y="5903464"/>
                </a:lnTo>
                <a:cubicBezTo>
                  <a:pt x="238394" y="5299145"/>
                  <a:pt x="0" y="4570629"/>
                  <a:pt x="0" y="3786433"/>
                </a:cubicBezTo>
                <a:cubicBezTo>
                  <a:pt x="0" y="1695244"/>
                  <a:pt x="1695244" y="0"/>
                  <a:pt x="378643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30F6D55-DFCD-86CB-5A24-2705DCBC4DD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069432"/>
            <a:ext cx="7198918" cy="3411362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 marL="804863" indent="-231775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DAD3BD-087D-C8E0-F8DE-ABF50A486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578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F43C0B6-9B1C-1B56-A289-4DFECB5F6B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5215292" y="182881"/>
            <a:ext cx="6976707" cy="5623559"/>
          </a:xfrm>
          <a:custGeom>
            <a:avLst/>
            <a:gdLst>
              <a:gd name="connsiteX0" fmla="*/ 3298084 w 6976707"/>
              <a:gd name="connsiteY0" fmla="*/ 0 h 5624194"/>
              <a:gd name="connsiteX1" fmla="*/ 6976707 w 6976707"/>
              <a:gd name="connsiteY1" fmla="*/ 0 h 5624194"/>
              <a:gd name="connsiteX2" fmla="*/ 6976707 w 6976707"/>
              <a:gd name="connsiteY2" fmla="*/ 5624194 h 5624194"/>
              <a:gd name="connsiteX3" fmla="*/ 0 w 6976707"/>
              <a:gd name="connsiteY3" fmla="*/ 5624194 h 562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6707" h="5624194">
                <a:moveTo>
                  <a:pt x="3298084" y="0"/>
                </a:moveTo>
                <a:lnTo>
                  <a:pt x="6976707" y="0"/>
                </a:lnTo>
                <a:lnTo>
                  <a:pt x="6976707" y="5624194"/>
                </a:lnTo>
                <a:lnTo>
                  <a:pt x="0" y="562419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3B0E9-E394-F479-3C41-F286C854C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C55079D-816E-6E81-E5ED-17DE96D33A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341427"/>
            <a:ext cx="6127561" cy="498475"/>
          </a:xfrm>
        </p:spPr>
        <p:txBody>
          <a:bodyPr lIns="91440" tIns="0" rIns="0" b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23054F-D662-5A08-4DDC-9BEF295393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1922611"/>
            <a:ext cx="11364184" cy="3558183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 marL="804863" indent="-231775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6AE95E-19D2-FB90-E2FE-BE2FCA586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977998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721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2213-76B4-FFB1-6F2C-8431B2923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81791B6-F8A5-856C-BD22-224B6E0C90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4742D7C-D031-8C2B-DB5F-DD578ABF36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692730"/>
            <a:ext cx="6127561" cy="498475"/>
          </a:xfrm>
        </p:spPr>
        <p:txBody>
          <a:bodyPr lIns="91440" tIns="0" rIns="0" bIns="0"/>
          <a:lstStyle>
            <a:lvl1pPr>
              <a:defRPr sz="2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7C2B82A-54D7-D8CC-1F1A-37D8769C6E2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7" y="2191205"/>
            <a:ext cx="11153295" cy="3411362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957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B81CCD-D786-B52B-BB62-0A6085F8040E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81791B6-F8A5-856C-BD22-224B6E0C90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04A791B-DC0B-677F-F1BC-7D0342CD5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1165902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9CDE252-D09E-1F97-218F-49FE936129B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7" y="2069432"/>
            <a:ext cx="11317156" cy="3411362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 marL="804863" indent="-231775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10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B81CCD-D786-B52B-BB62-0A6085F8040E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81791B6-F8A5-856C-BD22-224B6E0C90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04A791B-DC0B-677F-F1BC-7D0342CD5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1165902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B192B419-EF6D-C82A-67C0-23F876E80F8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3164" y="2069431"/>
            <a:ext cx="11418795" cy="3248294"/>
          </a:xfrm>
        </p:spPr>
        <p:txBody>
          <a:bodyPr/>
          <a:lstStyle>
            <a:lvl1pPr marL="288925" indent="-288925">
              <a:spcBef>
                <a:spcPts val="1400"/>
              </a:spcBef>
              <a:buClr>
                <a:schemeClr val="accent1"/>
              </a:buClr>
              <a:buFont typeface="+mj-lt"/>
              <a:buAutoNum type="arabicPeriod"/>
              <a:tabLst/>
              <a:defRPr sz="1600">
                <a:solidFill>
                  <a:schemeClr val="tx1"/>
                </a:solidFill>
              </a:defRPr>
            </a:lvl1pPr>
            <a:lvl2pPr marL="573088" indent="-195263">
              <a:spcBef>
                <a:spcPts val="600"/>
              </a:spcBef>
              <a:buClr>
                <a:schemeClr val="bg2"/>
              </a:buClr>
              <a:tabLst/>
              <a:defRPr sz="1600">
                <a:solidFill>
                  <a:schemeClr val="tx1"/>
                </a:solidFill>
              </a:defRPr>
            </a:lvl2pPr>
            <a:lvl3pPr marL="803275" indent="-203200">
              <a:tabLst/>
              <a:defRPr sz="1400">
                <a:solidFill>
                  <a:schemeClr val="tx1"/>
                </a:solidFill>
              </a:defRPr>
            </a:lvl3pPr>
            <a:lvl4pPr marL="1033463" indent="-176213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6933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81791B6-F8A5-856C-BD22-224B6E0C90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FE614A9-A072-7D50-946F-2821FB0F41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692730"/>
            <a:ext cx="6127561" cy="498475"/>
          </a:xfrm>
        </p:spPr>
        <p:txBody>
          <a:bodyPr lIns="91440" tIns="0" rIns="0" bIns="0"/>
          <a:lstStyle>
            <a:lvl1pPr>
              <a:defRPr sz="2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4BE3FE-646E-3DCB-6B50-D6334B6A7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86770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3736FE10-FEB3-5F4E-F0C1-4EBA9C5E77F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7" y="2191205"/>
            <a:ext cx="11058191" cy="3411362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95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EB05C4-8C97-DED8-93B1-500DF0FEC631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59BBF00-011E-A335-E869-29340B0F61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069432"/>
            <a:ext cx="5418245" cy="3411362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EAC81E-EF68-3A85-E320-6FD3F5E028EE}"/>
              </a:ext>
            </a:extLst>
          </p:cNvPr>
          <p:cNvSpPr/>
          <p:nvPr userDrawn="1"/>
        </p:nvSpPr>
        <p:spPr>
          <a:xfrm>
            <a:off x="6096000" y="1914099"/>
            <a:ext cx="6095998" cy="38923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4AB8CF-F7D8-7A73-189C-7AEFEFC4662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8952" y="2069432"/>
            <a:ext cx="5418245" cy="3411362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B7F243-50FF-78B4-AA43-4391EF10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110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5DA2BB5-B8B4-6C21-CF69-3E86B28EDF8E}"/>
              </a:ext>
            </a:extLst>
          </p:cNvPr>
          <p:cNvSpPr/>
          <p:nvPr userDrawn="1"/>
        </p:nvSpPr>
        <p:spPr>
          <a:xfrm>
            <a:off x="0" y="-1"/>
            <a:ext cx="12192000" cy="57104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1BE400E-FCF8-574D-B5BA-A101DA99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90" y="300772"/>
            <a:ext cx="11018787" cy="760413"/>
          </a:xfrm>
          <a:prstGeom prst="rect">
            <a:avLst/>
          </a:prstGeom>
        </p:spPr>
        <p:txBody>
          <a:bodyPr/>
          <a:lstStyle>
            <a:lvl1pPr>
              <a:lnSpc>
                <a:spcPts val="5440"/>
              </a:lnSpc>
              <a:defRPr sz="3600" b="1" i="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A68DD-1B89-3D41-A4B2-DE4A293CBE74}"/>
              </a:ext>
            </a:extLst>
          </p:cNvPr>
          <p:cNvSpPr txBox="1"/>
          <p:nvPr userDrawn="1"/>
        </p:nvSpPr>
        <p:spPr>
          <a:xfrm>
            <a:off x="10721008" y="6477728"/>
            <a:ext cx="147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5AE4BA-A4A8-904A-8206-EECDBA151E95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4C5848-68F3-8D72-FDAA-3B7D10D2D3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033" t="8972" r="1214"/>
          <a:stretch>
            <a:fillRect/>
          </a:stretch>
        </p:blipFill>
        <p:spPr>
          <a:xfrm>
            <a:off x="-8" y="1168864"/>
            <a:ext cx="6362708" cy="44535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FCF01C-4200-1865-850E-9028042BAF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2700" y="3706113"/>
            <a:ext cx="2593570" cy="15370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8E851D-8D0A-21FF-C413-BED6F2C735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50677" y="4120448"/>
            <a:ext cx="1239020" cy="15917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D9F7506-8BE1-0E2D-34C8-B3D19D012ED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56270" y="2562225"/>
            <a:ext cx="1140230" cy="11453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6E57FE0-9A7E-1626-3303-375F093D49B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00167" y="1168864"/>
            <a:ext cx="2089530" cy="139162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619DF-E3DF-1E4C-ABA9-EF88F69523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82793" y="4105538"/>
            <a:ext cx="2909207" cy="7381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ts val="3300"/>
              </a:lnSpc>
              <a:buNone/>
              <a:defRPr sz="3600" b="1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149DFE-40CD-D441-6319-73D842EFE8F7}"/>
              </a:ext>
            </a:extLst>
          </p:cNvPr>
          <p:cNvGrpSpPr/>
          <p:nvPr userDrawn="1"/>
        </p:nvGrpSpPr>
        <p:grpSpPr>
          <a:xfrm>
            <a:off x="0" y="5624194"/>
            <a:ext cx="12192000" cy="182880"/>
            <a:chOff x="0" y="233142"/>
            <a:chExt cx="12192000" cy="1828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301656-8515-1D9C-6986-34CB6C6AB1AB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ACE205-9BE7-42AE-DAA1-4097B082774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E835FA-14FE-6788-3D18-6966CA054D14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86870F-6499-C060-960E-037FA9497862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B20341-79D5-2898-7FF3-510B53BCB0A5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0883107-3BFD-BAB3-4D95-69C0797AE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" y="5983288"/>
            <a:ext cx="12189696" cy="641350"/>
          </a:xfrm>
        </p:spPr>
        <p:txBody>
          <a:bodyPr/>
          <a:lstStyle>
            <a:lvl1pPr algn="ctr">
              <a:defRPr sz="2800" b="1" spc="3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914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>
        <p:tmplLst>
          <p:tmpl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2213-76B4-FFB1-6F2C-8431B2923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81791B6-F8A5-856C-BD22-224B6E0C90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FE97F1F-3AE5-E395-0AF3-42185596F76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5" y="2069432"/>
            <a:ext cx="11386622" cy="3248294"/>
          </a:xfrm>
        </p:spPr>
        <p:txBody>
          <a:bodyPr/>
          <a:lstStyle>
            <a:lvl1pPr marL="288925" indent="-288925">
              <a:spcBef>
                <a:spcPts val="1400"/>
              </a:spcBef>
              <a:buClr>
                <a:schemeClr val="accent6"/>
              </a:buClr>
              <a:buFont typeface="+mj-lt"/>
              <a:buAutoNum type="arabicPeriod"/>
              <a:tabLst/>
              <a:defRPr sz="1600">
                <a:solidFill>
                  <a:schemeClr val="bg1"/>
                </a:solidFill>
              </a:defRPr>
            </a:lvl1pPr>
            <a:lvl2pPr marL="573088" indent="-195263">
              <a:spcBef>
                <a:spcPts val="600"/>
              </a:spcBef>
              <a:buClr>
                <a:schemeClr val="accent6"/>
              </a:buClr>
              <a:tabLst/>
              <a:defRPr sz="1600">
                <a:solidFill>
                  <a:schemeClr val="bg1"/>
                </a:solidFill>
              </a:defRPr>
            </a:lvl2pPr>
            <a:lvl3pPr marL="803275" indent="-203200">
              <a:buClr>
                <a:schemeClr val="accent6"/>
              </a:buClr>
              <a:tabLst/>
              <a:defRPr sz="1400">
                <a:solidFill>
                  <a:schemeClr val="bg1"/>
                </a:solidFill>
              </a:defRPr>
            </a:lvl3pPr>
            <a:lvl4pPr marL="1033463" indent="-176213">
              <a:buClr>
                <a:schemeClr val="accent6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6538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EB05C4-8C97-DED8-93B1-500DF0FEC631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FACA8C4-B464-4BC3-B2EC-0EF739B47A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914099"/>
            <a:ext cx="4267200" cy="389234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74F0CF4-9E71-2B5F-CBE7-ABFBB8BF6B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91276" y="2069432"/>
            <a:ext cx="7198918" cy="3411362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7A22CD-A1E0-FFC5-C0E5-B6B8EBF69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7295171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991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C3D9CB-A20C-C530-598C-EA215CDE01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67524" y="0"/>
            <a:ext cx="5324476" cy="6858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CEACB3-9B2C-7C44-ECFA-221C3C529F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692730"/>
            <a:ext cx="6127561" cy="498475"/>
          </a:xfrm>
        </p:spPr>
        <p:txBody>
          <a:bodyPr lIns="91440" tIns="0" rIns="0" bIns="0"/>
          <a:lstStyle>
            <a:lvl1pPr>
              <a:defRPr sz="2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E36E8976-DAF1-07E5-073C-FE6FC50393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EE510F-068B-1781-8528-3ACA5A07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6213510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0A1FA38-AB1A-A757-2DC7-21F8159845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8" y="2191205"/>
            <a:ext cx="6213508" cy="3411362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778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9AEDF37-CC4F-F0C2-FD68-E7DBDCBFB4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445793F-D5F2-8C81-919A-0048090A2BC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096002" y="832742"/>
            <a:ext cx="6095999" cy="6025258"/>
          </a:xfrm>
          <a:custGeom>
            <a:avLst/>
            <a:gdLst>
              <a:gd name="connsiteX0" fmla="*/ 3786433 w 6095999"/>
              <a:gd name="connsiteY0" fmla="*/ 0 h 6025258"/>
              <a:gd name="connsiteX1" fmla="*/ 5903464 w 6095999"/>
              <a:gd name="connsiteY1" fmla="*/ 646663 h 6025258"/>
              <a:gd name="connsiteX2" fmla="*/ 6095999 w 6095999"/>
              <a:gd name="connsiteY2" fmla="*/ 790639 h 6025258"/>
              <a:gd name="connsiteX3" fmla="*/ 6095999 w 6095999"/>
              <a:gd name="connsiteY3" fmla="*/ 6025258 h 6025258"/>
              <a:gd name="connsiteX4" fmla="*/ 737740 w 6095999"/>
              <a:gd name="connsiteY4" fmla="*/ 6025258 h 6025258"/>
              <a:gd name="connsiteX5" fmla="*/ 646664 w 6095999"/>
              <a:gd name="connsiteY5" fmla="*/ 5903464 h 6025258"/>
              <a:gd name="connsiteX6" fmla="*/ 0 w 6095999"/>
              <a:gd name="connsiteY6" fmla="*/ 3786433 h 6025258"/>
              <a:gd name="connsiteX7" fmla="*/ 3786433 w 6095999"/>
              <a:gd name="connsiteY7" fmla="*/ 0 h 602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5999" h="6025258">
                <a:moveTo>
                  <a:pt x="3786433" y="0"/>
                </a:moveTo>
                <a:cubicBezTo>
                  <a:pt x="4570629" y="0"/>
                  <a:pt x="5299145" y="238394"/>
                  <a:pt x="5903464" y="646663"/>
                </a:cubicBezTo>
                <a:lnTo>
                  <a:pt x="6095999" y="790639"/>
                </a:lnTo>
                <a:lnTo>
                  <a:pt x="6095999" y="6025258"/>
                </a:lnTo>
                <a:lnTo>
                  <a:pt x="737740" y="6025258"/>
                </a:lnTo>
                <a:lnTo>
                  <a:pt x="646664" y="5903464"/>
                </a:lnTo>
                <a:cubicBezTo>
                  <a:pt x="238394" y="5299145"/>
                  <a:pt x="0" y="4570629"/>
                  <a:pt x="0" y="3786433"/>
                </a:cubicBezTo>
                <a:cubicBezTo>
                  <a:pt x="0" y="1695244"/>
                  <a:pt x="1695244" y="0"/>
                  <a:pt x="378643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F6A103-0129-2C70-20E9-AF23BF52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86770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C0958767-AA4B-957A-6336-F0C99AAD6D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8" y="2191205"/>
            <a:ext cx="6126832" cy="3411362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03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F43C0B6-9B1C-1B56-A289-4DFECB5F6B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5215292" y="182881"/>
            <a:ext cx="6976707" cy="5623559"/>
          </a:xfrm>
          <a:custGeom>
            <a:avLst/>
            <a:gdLst>
              <a:gd name="connsiteX0" fmla="*/ 3298084 w 6976707"/>
              <a:gd name="connsiteY0" fmla="*/ 0 h 5624194"/>
              <a:gd name="connsiteX1" fmla="*/ 6976707 w 6976707"/>
              <a:gd name="connsiteY1" fmla="*/ 0 h 5624194"/>
              <a:gd name="connsiteX2" fmla="*/ 6976707 w 6976707"/>
              <a:gd name="connsiteY2" fmla="*/ 5624194 h 5624194"/>
              <a:gd name="connsiteX3" fmla="*/ 0 w 6976707"/>
              <a:gd name="connsiteY3" fmla="*/ 5624194 h 562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6707" h="5624194">
                <a:moveTo>
                  <a:pt x="3298084" y="0"/>
                </a:moveTo>
                <a:lnTo>
                  <a:pt x="6976707" y="0"/>
                </a:lnTo>
                <a:lnTo>
                  <a:pt x="6976707" y="5624194"/>
                </a:lnTo>
                <a:lnTo>
                  <a:pt x="0" y="562419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3B0E9-E394-F479-3C41-F286C854C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C55079D-816E-6E81-E5ED-17DE96D33A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341427"/>
            <a:ext cx="6127561" cy="498475"/>
          </a:xfrm>
        </p:spPr>
        <p:txBody>
          <a:bodyPr lIns="91440" tIns="0" rIns="0" bIns="0"/>
          <a:lstStyle>
            <a:lvl1pPr>
              <a:defRPr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23054F-D662-5A08-4DDC-9BEF295393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1922611"/>
            <a:ext cx="11364184" cy="3558183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accent6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accent6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accent6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accent6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6AE95E-19D2-FB90-E2FE-BE2FCA586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977998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37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rgbClr val="1E63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609717-0E8F-1EE9-8579-F16889CFB127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9905FEF-0AB5-8278-FE49-CDCF188FD2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D12599-7139-9965-67FB-CA46E041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1165902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2C8046-802B-7967-FF46-6B93C047C0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7" y="2069432"/>
            <a:ext cx="11317156" cy="3411362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 marL="804863" indent="-231775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2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bg>
      <p:bgPr>
        <a:solidFill>
          <a:srgbClr val="1E63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609717-0E8F-1EE9-8579-F16889CFB127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9905FEF-0AB5-8278-FE49-CDCF188FD2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D12599-7139-9965-67FB-CA46E041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1165902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E799024C-F7AD-2D0D-88C7-EE56BD30CD7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3165" y="2069431"/>
            <a:ext cx="11350216" cy="3248294"/>
          </a:xfrm>
        </p:spPr>
        <p:txBody>
          <a:bodyPr/>
          <a:lstStyle>
            <a:lvl1pPr marL="288925" indent="-288925">
              <a:spcBef>
                <a:spcPts val="1400"/>
              </a:spcBef>
              <a:buClr>
                <a:schemeClr val="accent1"/>
              </a:buClr>
              <a:buFont typeface="+mj-lt"/>
              <a:buAutoNum type="arabicPeriod"/>
              <a:tabLst/>
              <a:defRPr sz="1600">
                <a:solidFill>
                  <a:schemeClr val="tx1"/>
                </a:solidFill>
              </a:defRPr>
            </a:lvl1pPr>
            <a:lvl2pPr marL="573088" indent="-195263">
              <a:spcBef>
                <a:spcPts val="600"/>
              </a:spcBef>
              <a:buClr>
                <a:schemeClr val="bg2"/>
              </a:buClr>
              <a:tabLst/>
              <a:defRPr sz="1600">
                <a:solidFill>
                  <a:schemeClr val="tx1"/>
                </a:solidFill>
              </a:defRPr>
            </a:lvl2pPr>
            <a:lvl3pPr marL="803275" indent="-203200">
              <a:tabLst/>
              <a:defRPr sz="1400">
                <a:solidFill>
                  <a:schemeClr val="tx1"/>
                </a:solidFill>
              </a:defRPr>
            </a:lvl3pPr>
            <a:lvl4pPr marL="1033463" indent="-176213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28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rgbClr val="1E63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9AEDF37-CC4F-F0C2-FD68-E7DBDCBFB4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ED4D6A-594C-A2EC-1A15-A12E51F05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E8A3861-8443-450D-E239-355841D23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692730"/>
            <a:ext cx="7886500" cy="498475"/>
          </a:xfrm>
        </p:spPr>
        <p:txBody>
          <a:bodyPr lIns="91440" tIns="0" rIns="0" bIns="0"/>
          <a:lstStyle>
            <a:lvl1pPr>
              <a:defRPr sz="2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439E788C-E824-73FF-36F8-9AEE7944A8A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8" y="2191205"/>
            <a:ext cx="11368044" cy="3411362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52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EB05C4-8C97-DED8-93B1-500DF0FEC631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rgbClr val="1E63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1BA0B7-E85E-B66E-421C-16B3D1B50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F5DF92-B91F-7D4E-1EC5-8685C0F8FDD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069432"/>
            <a:ext cx="11372157" cy="3248294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20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EB05C4-8C97-DED8-93B1-500DF0FEC631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rgbClr val="1E63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59BBF00-011E-A335-E869-29340B0F61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069432"/>
            <a:ext cx="5418245" cy="3411362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EAC81E-EF68-3A85-E320-6FD3F5E028EE}"/>
              </a:ext>
            </a:extLst>
          </p:cNvPr>
          <p:cNvSpPr/>
          <p:nvPr userDrawn="1"/>
        </p:nvSpPr>
        <p:spPr>
          <a:xfrm>
            <a:off x="6096000" y="1914099"/>
            <a:ext cx="6095998" cy="38923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4AB8CF-F7D8-7A73-189C-7AEFEFC4662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8952" y="2069432"/>
            <a:ext cx="5418245" cy="3411362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B7F243-50FF-78B4-AA43-4391EF10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16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4F57E02-4E70-BBFF-C7F6-C2542E1D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A28B491-B9E5-4C17-5436-2C1E48B674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232500"/>
            <a:ext cx="11364184" cy="3248294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 marL="804863" indent="-231775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0A1954E-30D6-5B2D-E9AE-9822FAC7B3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692730"/>
            <a:ext cx="6127561" cy="498475"/>
          </a:xfrm>
        </p:spPr>
        <p:txBody>
          <a:bodyPr lIns="91440" tIns="0" rIns="0" bIns="0"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519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EB05C4-8C97-DED8-93B1-500DF0FEC631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rgbClr val="1E63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1BA0B7-E85E-B66E-421C-16B3D1B50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264CCDC-493C-2256-3823-D63112EABD9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3165" y="2069432"/>
            <a:ext cx="11386622" cy="3248294"/>
          </a:xfrm>
        </p:spPr>
        <p:txBody>
          <a:bodyPr/>
          <a:lstStyle>
            <a:lvl1pPr marL="288925" indent="-288925">
              <a:spcBef>
                <a:spcPts val="1400"/>
              </a:spcBef>
              <a:buClr>
                <a:schemeClr val="accent6"/>
              </a:buClr>
              <a:buFont typeface="+mj-lt"/>
              <a:buAutoNum type="arabicPeriod"/>
              <a:tabLst/>
              <a:defRPr sz="1600">
                <a:solidFill>
                  <a:schemeClr val="bg1"/>
                </a:solidFill>
              </a:defRPr>
            </a:lvl1pPr>
            <a:lvl2pPr marL="573088" indent="-195263">
              <a:spcBef>
                <a:spcPts val="600"/>
              </a:spcBef>
              <a:buClr>
                <a:schemeClr val="accent6"/>
              </a:buClr>
              <a:tabLst/>
              <a:defRPr sz="1600">
                <a:solidFill>
                  <a:schemeClr val="bg1"/>
                </a:solidFill>
              </a:defRPr>
            </a:lvl2pPr>
            <a:lvl3pPr marL="803275" indent="-203200">
              <a:buClr>
                <a:schemeClr val="accent6"/>
              </a:buClr>
              <a:tabLst/>
              <a:defRPr sz="1400">
                <a:solidFill>
                  <a:schemeClr val="bg1"/>
                </a:solidFill>
              </a:defRPr>
            </a:lvl3pPr>
            <a:lvl4pPr marL="1033463" indent="-176213">
              <a:buClr>
                <a:schemeClr val="accent6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6470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EB05C4-8C97-DED8-93B1-500DF0FEC631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rgbClr val="1E63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FACA8C4-B464-4BC3-B2EC-0EF739B47A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914099"/>
            <a:ext cx="4267200" cy="389234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74F0CF4-9E71-2B5F-CBE7-ABFBB8BF6B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91276" y="2069432"/>
            <a:ext cx="7198918" cy="3411362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7A22CD-A1E0-FFC5-C0E5-B6B8EBF69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7295171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202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rgbClr val="1E63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9AEDF37-CC4F-F0C2-FD68-E7DBDCBFB4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445793F-D5F2-8C81-919A-0048090A2BC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096002" y="832742"/>
            <a:ext cx="6095999" cy="6025258"/>
          </a:xfrm>
          <a:custGeom>
            <a:avLst/>
            <a:gdLst>
              <a:gd name="connsiteX0" fmla="*/ 3786433 w 6095999"/>
              <a:gd name="connsiteY0" fmla="*/ 0 h 6025258"/>
              <a:gd name="connsiteX1" fmla="*/ 5903464 w 6095999"/>
              <a:gd name="connsiteY1" fmla="*/ 646663 h 6025258"/>
              <a:gd name="connsiteX2" fmla="*/ 6095999 w 6095999"/>
              <a:gd name="connsiteY2" fmla="*/ 790639 h 6025258"/>
              <a:gd name="connsiteX3" fmla="*/ 6095999 w 6095999"/>
              <a:gd name="connsiteY3" fmla="*/ 6025258 h 6025258"/>
              <a:gd name="connsiteX4" fmla="*/ 737740 w 6095999"/>
              <a:gd name="connsiteY4" fmla="*/ 6025258 h 6025258"/>
              <a:gd name="connsiteX5" fmla="*/ 646664 w 6095999"/>
              <a:gd name="connsiteY5" fmla="*/ 5903464 h 6025258"/>
              <a:gd name="connsiteX6" fmla="*/ 0 w 6095999"/>
              <a:gd name="connsiteY6" fmla="*/ 3786433 h 6025258"/>
              <a:gd name="connsiteX7" fmla="*/ 3786433 w 6095999"/>
              <a:gd name="connsiteY7" fmla="*/ 0 h 602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5999" h="6025258">
                <a:moveTo>
                  <a:pt x="3786433" y="0"/>
                </a:moveTo>
                <a:cubicBezTo>
                  <a:pt x="4570629" y="0"/>
                  <a:pt x="5299145" y="238394"/>
                  <a:pt x="5903464" y="646663"/>
                </a:cubicBezTo>
                <a:lnTo>
                  <a:pt x="6095999" y="790639"/>
                </a:lnTo>
                <a:lnTo>
                  <a:pt x="6095999" y="6025258"/>
                </a:lnTo>
                <a:lnTo>
                  <a:pt x="737740" y="6025258"/>
                </a:lnTo>
                <a:lnTo>
                  <a:pt x="646664" y="5903464"/>
                </a:lnTo>
                <a:cubicBezTo>
                  <a:pt x="238394" y="5299145"/>
                  <a:pt x="0" y="4570629"/>
                  <a:pt x="0" y="3786433"/>
                </a:cubicBezTo>
                <a:cubicBezTo>
                  <a:pt x="0" y="1695244"/>
                  <a:pt x="1695244" y="0"/>
                  <a:pt x="378643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4ACFD3-1F17-2493-F32F-55227225E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721C294-A992-9F1D-756A-EE9AD38B1F0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069432"/>
            <a:ext cx="5642833" cy="3248294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766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solidFill>
          <a:srgbClr val="1E63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C3D9CB-A20C-C530-598C-EA215CDE01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67524" y="0"/>
            <a:ext cx="5324476" cy="6858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CEACB3-9B2C-7C44-ECFA-221C3C529F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692730"/>
            <a:ext cx="6127561" cy="498475"/>
          </a:xfrm>
        </p:spPr>
        <p:txBody>
          <a:bodyPr lIns="91440" tIns="0" rIns="0" bIns="0"/>
          <a:lstStyle>
            <a:lvl1pPr>
              <a:defRPr sz="2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E36E8976-DAF1-07E5-073C-FE6FC50393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EE510F-068B-1781-8528-3ACA5A07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6213510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4F33EC4-55A3-6671-E348-CE17BB27F6B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232500"/>
            <a:ext cx="5642833" cy="3248294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6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bg>
      <p:bgPr>
        <a:solidFill>
          <a:srgbClr val="1E63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F43C0B6-9B1C-1B56-A289-4DFECB5F6B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5215292" y="182881"/>
            <a:ext cx="6976707" cy="5623559"/>
          </a:xfrm>
          <a:custGeom>
            <a:avLst/>
            <a:gdLst>
              <a:gd name="connsiteX0" fmla="*/ 3298084 w 6976707"/>
              <a:gd name="connsiteY0" fmla="*/ 0 h 5624194"/>
              <a:gd name="connsiteX1" fmla="*/ 6976707 w 6976707"/>
              <a:gd name="connsiteY1" fmla="*/ 0 h 5624194"/>
              <a:gd name="connsiteX2" fmla="*/ 6976707 w 6976707"/>
              <a:gd name="connsiteY2" fmla="*/ 5624194 h 5624194"/>
              <a:gd name="connsiteX3" fmla="*/ 0 w 6976707"/>
              <a:gd name="connsiteY3" fmla="*/ 5624194 h 562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6707" h="5624194">
                <a:moveTo>
                  <a:pt x="3298084" y="0"/>
                </a:moveTo>
                <a:lnTo>
                  <a:pt x="6976707" y="0"/>
                </a:lnTo>
                <a:lnTo>
                  <a:pt x="6976707" y="5624194"/>
                </a:lnTo>
                <a:lnTo>
                  <a:pt x="0" y="562419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3B0E9-E394-F479-3C41-F286C854C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C55079D-816E-6E81-E5ED-17DE96D33A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341427"/>
            <a:ext cx="6127561" cy="498475"/>
          </a:xfrm>
        </p:spPr>
        <p:txBody>
          <a:bodyPr lIns="91440" tIns="0" rIns="0" bIns="0"/>
          <a:lstStyle>
            <a:lvl1pPr>
              <a:defRPr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23054F-D662-5A08-4DDC-9BEF295393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1922611"/>
            <a:ext cx="11364184" cy="3558183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accent6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accent6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accent6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accent6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6AE95E-19D2-FB90-E2FE-BE2FCA586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977998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09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A86D52-787F-61B4-D9DB-812FBDD76799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75D308C5-1EB2-1CCE-67FD-AA17C16B4D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0583-5E02-9183-C194-F15A865E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1165902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E02845D-983C-A6EA-BE9F-732A2CF6883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7" y="2069432"/>
            <a:ext cx="11317156" cy="3411362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 marL="804863" indent="-231775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574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A86D52-787F-61B4-D9DB-812FBDD76799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75D308C5-1EB2-1CCE-67FD-AA17C16B4D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0583-5E02-9183-C194-F15A865E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1165902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6FEA210B-E75E-FE10-6EAD-721ED42757E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3165" y="2069431"/>
            <a:ext cx="11350216" cy="3248294"/>
          </a:xfrm>
        </p:spPr>
        <p:txBody>
          <a:bodyPr/>
          <a:lstStyle>
            <a:lvl1pPr marL="288925" indent="-288925">
              <a:spcBef>
                <a:spcPts val="1400"/>
              </a:spcBef>
              <a:buClr>
                <a:schemeClr val="accent1"/>
              </a:buClr>
              <a:buFont typeface="+mj-lt"/>
              <a:buAutoNum type="arabicPeriod"/>
              <a:tabLst/>
              <a:defRPr sz="1600">
                <a:solidFill>
                  <a:schemeClr val="tx1"/>
                </a:solidFill>
              </a:defRPr>
            </a:lvl1pPr>
            <a:lvl2pPr marL="573088" indent="-195263">
              <a:spcBef>
                <a:spcPts val="600"/>
              </a:spcBef>
              <a:buClr>
                <a:schemeClr val="bg2"/>
              </a:buClr>
              <a:tabLst/>
              <a:defRPr sz="1600">
                <a:solidFill>
                  <a:schemeClr val="tx1"/>
                </a:solidFill>
              </a:defRPr>
            </a:lvl2pPr>
            <a:lvl3pPr marL="803275" indent="-203200">
              <a:tabLst/>
              <a:defRPr sz="1400">
                <a:solidFill>
                  <a:schemeClr val="tx1"/>
                </a:solidFill>
              </a:defRPr>
            </a:lvl3pPr>
            <a:lvl4pPr marL="1033463" indent="-176213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559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609717-0E8F-1EE9-8579-F16889CFB127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9905FEF-0AB5-8278-FE49-CDCF188FD2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CDF80B-B9E3-E2CF-FBE8-2DD0B8455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1165902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48BA9C8-32AC-E390-4F9A-4C7B59C8B16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069432"/>
            <a:ext cx="11399658" cy="3248294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489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609717-0E8F-1EE9-8579-F16889CFB127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9905FEF-0AB5-8278-FE49-CDCF188FD2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CDF80B-B9E3-E2CF-FBE8-2DD0B8455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1165902" cy="1044950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48BA9C8-32AC-E390-4F9A-4C7B59C8B16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069432"/>
            <a:ext cx="11399658" cy="3248294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E5BFB123-EDF3-0775-28BA-F6E23BE22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408378"/>
            <a:ext cx="7886500" cy="498475"/>
          </a:xfrm>
        </p:spPr>
        <p:txBody>
          <a:bodyPr lIns="91440" tIns="0" rIns="0" bIns="0"/>
          <a:lstStyle>
            <a:lvl1pPr>
              <a:defRPr sz="2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85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9905FEF-0AB5-8278-FE49-CDCF188FD2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74A238-DBEC-DBDD-A1CA-B148B31A7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2D3E178-B81D-9F73-3254-6395D80E51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232500"/>
            <a:ext cx="11413408" cy="3248294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E282547-DE10-D132-93AE-22E4BD23FB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692730"/>
            <a:ext cx="6127561" cy="498475"/>
          </a:xfrm>
        </p:spPr>
        <p:txBody>
          <a:bodyPr lIns="91440" tIns="0" rIns="0" bIns="0"/>
          <a:lstStyle>
            <a:lvl1pPr>
              <a:defRPr sz="2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566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4F57E02-4E70-BBFF-C7F6-C2542E1D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A28B491-B9E5-4C17-5436-2C1E48B674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232500"/>
            <a:ext cx="5466371" cy="3248294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 marL="804863" indent="-231775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0A1954E-30D6-5B2D-E9AE-9822FAC7B3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692730"/>
            <a:ext cx="6127561" cy="498475"/>
          </a:xfrm>
        </p:spPr>
        <p:txBody>
          <a:bodyPr lIns="91440" tIns="0" rIns="0" bIns="0"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272AFBB5-0C8C-7AC6-C78A-E330505DD28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2387" y="2232500"/>
            <a:ext cx="5466371" cy="3248294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 marL="804863" indent="-231775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06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EB05C4-8C97-DED8-93B1-500DF0FEC631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59BBF00-011E-A335-E869-29340B0F61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069432"/>
            <a:ext cx="5418245" cy="3411362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EAC81E-EF68-3A85-E320-6FD3F5E028EE}"/>
              </a:ext>
            </a:extLst>
          </p:cNvPr>
          <p:cNvSpPr/>
          <p:nvPr userDrawn="1"/>
        </p:nvSpPr>
        <p:spPr>
          <a:xfrm>
            <a:off x="6096000" y="1914099"/>
            <a:ext cx="6095998" cy="38923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4AB8CF-F7D8-7A73-189C-7AEFEFC4662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8952" y="2069432"/>
            <a:ext cx="5418245" cy="3411362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2"/>
              </a:buCl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400">
                <a:solidFill>
                  <a:schemeClr val="tx1"/>
                </a:solidFill>
              </a:defRPr>
            </a:lvl3pPr>
            <a:lvl4pPr marL="804863" indent="-231775">
              <a:buClr>
                <a:schemeClr val="tx2"/>
              </a:buClr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buClr>
                <a:schemeClr val="tx2"/>
              </a:buClr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B7F243-50FF-78B4-AA43-4391EF10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49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609717-0E8F-1EE9-8579-F16889CFB127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9905FEF-0AB5-8278-FE49-CDCF188FD2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CDF80B-B9E3-E2CF-FBE8-2DD0B8455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1165902" cy="1044950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E5BFB123-EDF3-0775-28BA-F6E23BE22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408378"/>
            <a:ext cx="7886500" cy="498475"/>
          </a:xfrm>
        </p:spPr>
        <p:txBody>
          <a:bodyPr lIns="91440" tIns="0" rIns="0" bIns="0"/>
          <a:lstStyle>
            <a:lvl1pPr>
              <a:defRPr sz="2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2714A0-6AFE-10C9-6E6A-ACFE5022BE2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3165" y="2069432"/>
            <a:ext cx="11386622" cy="3248294"/>
          </a:xfrm>
        </p:spPr>
        <p:txBody>
          <a:bodyPr/>
          <a:lstStyle>
            <a:lvl1pPr marL="288925" indent="-288925">
              <a:spcBef>
                <a:spcPts val="1400"/>
              </a:spcBef>
              <a:buClr>
                <a:schemeClr val="accent6"/>
              </a:buClr>
              <a:buFont typeface="+mj-lt"/>
              <a:buAutoNum type="arabicPeriod"/>
              <a:tabLst/>
              <a:defRPr sz="1600">
                <a:solidFill>
                  <a:schemeClr val="bg1"/>
                </a:solidFill>
              </a:defRPr>
            </a:lvl1pPr>
            <a:lvl2pPr marL="573088" indent="-195263">
              <a:spcBef>
                <a:spcPts val="600"/>
              </a:spcBef>
              <a:buClr>
                <a:schemeClr val="accent6"/>
              </a:buClr>
              <a:tabLst/>
              <a:defRPr sz="1600">
                <a:solidFill>
                  <a:schemeClr val="bg1"/>
                </a:solidFill>
              </a:defRPr>
            </a:lvl2pPr>
            <a:lvl3pPr marL="803275" indent="-203200">
              <a:buClr>
                <a:schemeClr val="accent6"/>
              </a:buClr>
              <a:tabLst/>
              <a:defRPr sz="1400">
                <a:solidFill>
                  <a:schemeClr val="bg1"/>
                </a:solidFill>
              </a:defRPr>
            </a:lvl3pPr>
            <a:lvl4pPr marL="1033463" indent="-176213">
              <a:buClr>
                <a:schemeClr val="accent6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8247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EB05C4-8C97-DED8-93B1-500DF0FEC631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FACA8C4-B464-4BC3-B2EC-0EF739B47A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914099"/>
            <a:ext cx="4267200" cy="389234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74F0CF4-9E71-2B5F-CBE7-ABFBB8BF6B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91276" y="2069432"/>
            <a:ext cx="7198918" cy="3411362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7A22CD-A1E0-FFC5-C0E5-B6B8EBF69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7295171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129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609717-0E8F-1EE9-8579-F16889CFB127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9905FEF-0AB5-8278-FE49-CDCF188FD2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CDF80B-B9E3-E2CF-FBE8-2DD0B8455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1165902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48BA9C8-32AC-E390-4F9A-4C7B59C8B16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069432"/>
            <a:ext cx="11399658" cy="3248294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A103F32B-19C4-2A4E-EF51-296ABA5C4E7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096002" y="832742"/>
            <a:ext cx="6095999" cy="6025258"/>
          </a:xfrm>
          <a:custGeom>
            <a:avLst/>
            <a:gdLst>
              <a:gd name="connsiteX0" fmla="*/ 3786433 w 6095999"/>
              <a:gd name="connsiteY0" fmla="*/ 0 h 6025258"/>
              <a:gd name="connsiteX1" fmla="*/ 5903464 w 6095999"/>
              <a:gd name="connsiteY1" fmla="*/ 646663 h 6025258"/>
              <a:gd name="connsiteX2" fmla="*/ 6095999 w 6095999"/>
              <a:gd name="connsiteY2" fmla="*/ 790639 h 6025258"/>
              <a:gd name="connsiteX3" fmla="*/ 6095999 w 6095999"/>
              <a:gd name="connsiteY3" fmla="*/ 6025258 h 6025258"/>
              <a:gd name="connsiteX4" fmla="*/ 737740 w 6095999"/>
              <a:gd name="connsiteY4" fmla="*/ 6025258 h 6025258"/>
              <a:gd name="connsiteX5" fmla="*/ 646664 w 6095999"/>
              <a:gd name="connsiteY5" fmla="*/ 5903464 h 6025258"/>
              <a:gd name="connsiteX6" fmla="*/ 0 w 6095999"/>
              <a:gd name="connsiteY6" fmla="*/ 3786433 h 6025258"/>
              <a:gd name="connsiteX7" fmla="*/ 3786433 w 6095999"/>
              <a:gd name="connsiteY7" fmla="*/ 0 h 602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5999" h="6025258">
                <a:moveTo>
                  <a:pt x="3786433" y="0"/>
                </a:moveTo>
                <a:cubicBezTo>
                  <a:pt x="4570629" y="0"/>
                  <a:pt x="5299145" y="238394"/>
                  <a:pt x="5903464" y="646663"/>
                </a:cubicBezTo>
                <a:lnTo>
                  <a:pt x="6095999" y="790639"/>
                </a:lnTo>
                <a:lnTo>
                  <a:pt x="6095999" y="6025258"/>
                </a:lnTo>
                <a:lnTo>
                  <a:pt x="737740" y="6025258"/>
                </a:lnTo>
                <a:lnTo>
                  <a:pt x="646664" y="5903464"/>
                </a:lnTo>
                <a:cubicBezTo>
                  <a:pt x="238394" y="5299145"/>
                  <a:pt x="0" y="4570629"/>
                  <a:pt x="0" y="3786433"/>
                </a:cubicBezTo>
                <a:cubicBezTo>
                  <a:pt x="0" y="1695244"/>
                  <a:pt x="1695244" y="0"/>
                  <a:pt x="378643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9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C3D9CB-A20C-C530-598C-EA215CDE01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67524" y="0"/>
            <a:ext cx="5324476" cy="6858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CEACB3-9B2C-7C44-ECFA-221C3C529F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692730"/>
            <a:ext cx="6127561" cy="498475"/>
          </a:xfrm>
        </p:spPr>
        <p:txBody>
          <a:bodyPr lIns="91440" tIns="0" rIns="0" bIns="0"/>
          <a:lstStyle>
            <a:lvl1pPr>
              <a:defRPr sz="2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E36E8976-DAF1-07E5-073C-FE6FC50393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EE510F-068B-1781-8528-3ACA5A07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6213510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4F33EC4-55A3-6671-E348-CE17BB27F6B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232500"/>
            <a:ext cx="5642833" cy="3248294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629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F43C0B6-9B1C-1B56-A289-4DFECB5F6B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5215292" y="182881"/>
            <a:ext cx="6976707" cy="5623559"/>
          </a:xfrm>
          <a:custGeom>
            <a:avLst/>
            <a:gdLst>
              <a:gd name="connsiteX0" fmla="*/ 3298084 w 6976707"/>
              <a:gd name="connsiteY0" fmla="*/ 0 h 5624194"/>
              <a:gd name="connsiteX1" fmla="*/ 6976707 w 6976707"/>
              <a:gd name="connsiteY1" fmla="*/ 0 h 5624194"/>
              <a:gd name="connsiteX2" fmla="*/ 6976707 w 6976707"/>
              <a:gd name="connsiteY2" fmla="*/ 5624194 h 5624194"/>
              <a:gd name="connsiteX3" fmla="*/ 0 w 6976707"/>
              <a:gd name="connsiteY3" fmla="*/ 5624194 h 562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6707" h="5624194">
                <a:moveTo>
                  <a:pt x="3298084" y="0"/>
                </a:moveTo>
                <a:lnTo>
                  <a:pt x="6976707" y="0"/>
                </a:lnTo>
                <a:lnTo>
                  <a:pt x="6976707" y="5624194"/>
                </a:lnTo>
                <a:lnTo>
                  <a:pt x="0" y="562419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3B0E9-E394-F479-3C41-F286C854C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C55079D-816E-6E81-E5ED-17DE96D33A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341427"/>
            <a:ext cx="6127561" cy="498475"/>
          </a:xfrm>
        </p:spPr>
        <p:txBody>
          <a:bodyPr lIns="91440" tIns="0" rIns="0" bIns="0"/>
          <a:lstStyle>
            <a:lvl1pPr>
              <a:defRPr sz="2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23054F-D662-5A08-4DDC-9BEF295393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1922611"/>
            <a:ext cx="11364184" cy="3558183"/>
          </a:xfrm>
        </p:spPr>
        <p:txBody>
          <a:bodyPr/>
          <a:lstStyle>
            <a:lvl1pPr>
              <a:spcBef>
                <a:spcPts val="1400"/>
              </a:spcBef>
              <a:buClr>
                <a:schemeClr val="bg1"/>
              </a:buClr>
              <a:defRPr sz="1600">
                <a:solidFill>
                  <a:schemeClr val="accent6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accent6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accent6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accent6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6AE95E-19D2-FB90-E2FE-BE2FCA586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977998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548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A86D52-787F-61B4-D9DB-812FBDD76799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75D308C5-1EB2-1CCE-67FD-AA17C16B4D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0583-5E02-9183-C194-F15A865E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1165902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E02845D-983C-A6EA-BE9F-732A2CF6883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7" y="2069432"/>
            <a:ext cx="11317156" cy="3411362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 marL="804863" indent="-231775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4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A86D52-787F-61B4-D9DB-812FBDD76799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75D308C5-1EB2-1CCE-67FD-AA17C16B4D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0583-5E02-9183-C194-F15A865E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1165902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82B9A076-67F1-32CD-9548-1FC23675D51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3165" y="2069431"/>
            <a:ext cx="11350216" cy="3248294"/>
          </a:xfrm>
        </p:spPr>
        <p:txBody>
          <a:bodyPr/>
          <a:lstStyle>
            <a:lvl1pPr marL="288925" indent="-288925">
              <a:spcBef>
                <a:spcPts val="1400"/>
              </a:spcBef>
              <a:buClr>
                <a:schemeClr val="accent1"/>
              </a:buClr>
              <a:buFont typeface="+mj-lt"/>
              <a:buAutoNum type="arabicPeriod"/>
              <a:tabLst/>
              <a:defRPr sz="1600">
                <a:solidFill>
                  <a:schemeClr val="tx1"/>
                </a:solidFill>
              </a:defRPr>
            </a:lvl1pPr>
            <a:lvl2pPr marL="573088" indent="-195263">
              <a:spcBef>
                <a:spcPts val="600"/>
              </a:spcBef>
              <a:buClr>
                <a:schemeClr val="bg2"/>
              </a:buClr>
              <a:tabLst/>
              <a:defRPr sz="1600">
                <a:solidFill>
                  <a:schemeClr val="tx1"/>
                </a:solidFill>
              </a:defRPr>
            </a:lvl2pPr>
            <a:lvl3pPr marL="803275" indent="-203200">
              <a:tabLst/>
              <a:defRPr sz="1400">
                <a:solidFill>
                  <a:schemeClr val="tx1"/>
                </a:solidFill>
              </a:defRPr>
            </a:lvl3pPr>
            <a:lvl4pPr marL="1033463" indent="-176213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3863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3D89D-E39D-FB26-AB8D-7EAE1BC0D4F5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29E4-9B47-B276-CEC7-DCA1AF57FE25}"/>
              </a:ext>
            </a:extLst>
          </p:cNvPr>
          <p:cNvSpPr/>
          <p:nvPr userDrawn="1"/>
        </p:nvSpPr>
        <p:spPr>
          <a:xfrm>
            <a:off x="6579999" y="6305391"/>
            <a:ext cx="1758939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812D46-D0BC-9037-7B12-64BAF8CF1595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AEC70-6FCE-F811-4185-F5D24380D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75D308C5-1EB2-1CCE-67FD-AA17C16B4D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0583-5E02-9183-C194-F15A865E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1165902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0E79C68F-742C-7C67-50D4-9EFB081F0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692730"/>
            <a:ext cx="6127561" cy="498475"/>
          </a:xfrm>
        </p:spPr>
        <p:txBody>
          <a:bodyPr lIns="91440" tIns="0" rIns="0" bIns="0"/>
          <a:lstStyle>
            <a:lvl1pPr>
              <a:defRPr sz="2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E6541AE4-2AD5-22DF-3C16-BB0073557F5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232500"/>
            <a:ext cx="11058193" cy="3248294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804863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4pPr>
            <a:lvl5pPr marL="1146175" indent="-231775">
              <a:buClr>
                <a:schemeClr val="bg1"/>
              </a:buClr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559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5DA2BB5-B8B4-6C21-CF69-3E86B28EDF8E}"/>
              </a:ext>
            </a:extLst>
          </p:cNvPr>
          <p:cNvSpPr/>
          <p:nvPr userDrawn="1"/>
        </p:nvSpPr>
        <p:spPr>
          <a:xfrm>
            <a:off x="0" y="-1"/>
            <a:ext cx="12192000" cy="58070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54D7D486-D58A-9FF7-4CAF-5BA9A956A0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695" y="6008642"/>
            <a:ext cx="2415668" cy="63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1BE400E-FCF8-574D-B5BA-A101DA99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41" y="1151173"/>
            <a:ext cx="5691957" cy="2584564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5440"/>
              </a:lnSpc>
              <a:defRPr sz="480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A68DD-1B89-3D41-A4B2-DE4A293CBE74}"/>
              </a:ext>
            </a:extLst>
          </p:cNvPr>
          <p:cNvSpPr txBox="1"/>
          <p:nvPr userDrawn="1"/>
        </p:nvSpPr>
        <p:spPr>
          <a:xfrm>
            <a:off x="10721008" y="6477728"/>
            <a:ext cx="147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5AE4BA-A4A8-904A-8206-EECDBA151E95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619DF-E3DF-1E4C-ABA9-EF88F69523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627" y="3846942"/>
            <a:ext cx="5324476" cy="760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300"/>
              </a:lnSpc>
              <a:buNone/>
              <a:defRPr sz="23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E0AED7-7AE3-DA08-8301-C76D7E39A32F}"/>
              </a:ext>
            </a:extLst>
          </p:cNvPr>
          <p:cNvGrpSpPr/>
          <p:nvPr userDrawn="1"/>
        </p:nvGrpSpPr>
        <p:grpSpPr>
          <a:xfrm>
            <a:off x="0" y="5624194"/>
            <a:ext cx="12192000" cy="182880"/>
            <a:chOff x="0" y="233142"/>
            <a:chExt cx="12192000" cy="18288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441A699-869A-1F07-33FB-0FF3A03704F4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381D67-04A6-E624-86A2-0B0BBCEBD6F1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F10039A-7871-E5ED-CE8C-9363E4E3C645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E48E430-9302-C938-6438-B6DE26E32D37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60E089-B555-A934-7E86-0CA0C0ACD457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2099A59-03E3-1090-C53A-65C0566C95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67524" y="0"/>
            <a:ext cx="5324476" cy="580707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2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>
        <p:tmplLst>
          <p:tmpl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4F57E02-4E70-BBFF-C7F6-C2542E1D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2E6D18-4C29-542A-5573-143B1B933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84123" cy="473202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567991D-C850-B7C0-C294-9CAB67E82E5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232500"/>
            <a:ext cx="11364184" cy="3248294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 marL="804863" indent="-231775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EF2A8667-B0FF-9510-8A25-9772116025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692730"/>
            <a:ext cx="6127561" cy="498475"/>
          </a:xfrm>
        </p:spPr>
        <p:txBody>
          <a:bodyPr lIns="91440" tIns="0" rIns="0" bIns="0"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01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5DA2BB5-B8B4-6C21-CF69-3E86B28EDF8E}"/>
              </a:ext>
            </a:extLst>
          </p:cNvPr>
          <p:cNvSpPr/>
          <p:nvPr userDrawn="1"/>
        </p:nvSpPr>
        <p:spPr>
          <a:xfrm>
            <a:off x="0" y="-1"/>
            <a:ext cx="12192000" cy="5807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54D7D486-D58A-9FF7-4CAF-5BA9A956A0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695" y="6008642"/>
            <a:ext cx="2415668" cy="63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1BE400E-FCF8-574D-B5BA-A101DA99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41" y="1151173"/>
            <a:ext cx="5691957" cy="2584564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5440"/>
              </a:lnSpc>
              <a:defRPr sz="48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A68DD-1B89-3D41-A4B2-DE4A293CBE74}"/>
              </a:ext>
            </a:extLst>
          </p:cNvPr>
          <p:cNvSpPr txBox="1"/>
          <p:nvPr userDrawn="1"/>
        </p:nvSpPr>
        <p:spPr>
          <a:xfrm>
            <a:off x="10721008" y="6477728"/>
            <a:ext cx="147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5AE4BA-A4A8-904A-8206-EECDBA151E95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619DF-E3DF-1E4C-ABA9-EF88F69523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627" y="3846942"/>
            <a:ext cx="5324476" cy="760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300"/>
              </a:lnSpc>
              <a:buNone/>
              <a:defRPr sz="2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E0AED7-7AE3-DA08-8301-C76D7E39A32F}"/>
              </a:ext>
            </a:extLst>
          </p:cNvPr>
          <p:cNvGrpSpPr/>
          <p:nvPr userDrawn="1"/>
        </p:nvGrpSpPr>
        <p:grpSpPr>
          <a:xfrm>
            <a:off x="0" y="5624194"/>
            <a:ext cx="12192000" cy="182880"/>
            <a:chOff x="0" y="233142"/>
            <a:chExt cx="12192000" cy="18288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441A699-869A-1F07-33FB-0FF3A03704F4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381D67-04A6-E624-86A2-0B0BBCEBD6F1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F10039A-7871-E5ED-CE8C-9363E4E3C645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E48E430-9302-C938-6438-B6DE26E32D37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60E089-B555-A934-7E86-0CA0C0ACD457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2099A59-03E3-1090-C53A-65C0566C95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67524" y="0"/>
            <a:ext cx="5324476" cy="580707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0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>
        <p:tmplLst>
          <p:tmpl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5DA2BB5-B8B4-6C21-CF69-3E86B28EDF8E}"/>
              </a:ext>
            </a:extLst>
          </p:cNvPr>
          <p:cNvSpPr/>
          <p:nvPr userDrawn="1"/>
        </p:nvSpPr>
        <p:spPr>
          <a:xfrm>
            <a:off x="0" y="-1"/>
            <a:ext cx="12192000" cy="5807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1BE400E-FCF8-574D-B5BA-A101DA99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41" y="1151173"/>
            <a:ext cx="5691957" cy="2584564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5440"/>
              </a:lnSpc>
              <a:defRPr sz="48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A68DD-1B89-3D41-A4B2-DE4A293CBE74}"/>
              </a:ext>
            </a:extLst>
          </p:cNvPr>
          <p:cNvSpPr txBox="1"/>
          <p:nvPr userDrawn="1"/>
        </p:nvSpPr>
        <p:spPr>
          <a:xfrm>
            <a:off x="10721008" y="6477728"/>
            <a:ext cx="147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5AE4BA-A4A8-904A-8206-EECDBA151E95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619DF-E3DF-1E4C-ABA9-EF88F69523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627" y="3846942"/>
            <a:ext cx="5324476" cy="760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300"/>
              </a:lnSpc>
              <a:buNone/>
              <a:defRPr sz="2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E0AED7-7AE3-DA08-8301-C76D7E39A32F}"/>
              </a:ext>
            </a:extLst>
          </p:cNvPr>
          <p:cNvGrpSpPr/>
          <p:nvPr userDrawn="1"/>
        </p:nvGrpSpPr>
        <p:grpSpPr>
          <a:xfrm>
            <a:off x="0" y="5624194"/>
            <a:ext cx="12192000" cy="182880"/>
            <a:chOff x="0" y="233142"/>
            <a:chExt cx="12192000" cy="18288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441A699-869A-1F07-33FB-0FF3A03704F4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381D67-04A6-E624-86A2-0B0BBCEBD6F1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F10039A-7871-E5ED-CE8C-9363E4E3C645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E48E430-9302-C938-6438-B6DE26E32D37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60E089-B555-A934-7E86-0CA0C0ACD457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2099A59-03E3-1090-C53A-65C0566C95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67524" y="0"/>
            <a:ext cx="5324476" cy="580707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F90ADC0A-E5A2-6D0B-2D42-BE9536944B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695" y="6008642"/>
            <a:ext cx="2415668" cy="63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09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>
        <p:tmplLst>
          <p:tmpl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5DA2BB5-B8B4-6C21-CF69-3E86B28EDF8E}"/>
              </a:ext>
            </a:extLst>
          </p:cNvPr>
          <p:cNvSpPr/>
          <p:nvPr userDrawn="1"/>
        </p:nvSpPr>
        <p:spPr>
          <a:xfrm>
            <a:off x="0" y="-1"/>
            <a:ext cx="12192000" cy="5807075"/>
          </a:xfrm>
          <a:prstGeom prst="rect">
            <a:avLst/>
          </a:prstGeom>
          <a:solidFill>
            <a:srgbClr val="1E6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1BE400E-FCF8-574D-B5BA-A101DA99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41" y="1151173"/>
            <a:ext cx="5691957" cy="2584564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5440"/>
              </a:lnSpc>
              <a:defRPr sz="48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A68DD-1B89-3D41-A4B2-DE4A293CBE74}"/>
              </a:ext>
            </a:extLst>
          </p:cNvPr>
          <p:cNvSpPr txBox="1"/>
          <p:nvPr userDrawn="1"/>
        </p:nvSpPr>
        <p:spPr>
          <a:xfrm>
            <a:off x="10721008" y="6477728"/>
            <a:ext cx="147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5AE4BA-A4A8-904A-8206-EECDBA151E95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619DF-E3DF-1E4C-ABA9-EF88F69523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627" y="3846942"/>
            <a:ext cx="5324476" cy="760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300"/>
              </a:lnSpc>
              <a:buNone/>
              <a:defRPr sz="2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E0AED7-7AE3-DA08-8301-C76D7E39A32F}"/>
              </a:ext>
            </a:extLst>
          </p:cNvPr>
          <p:cNvGrpSpPr/>
          <p:nvPr userDrawn="1"/>
        </p:nvGrpSpPr>
        <p:grpSpPr>
          <a:xfrm>
            <a:off x="0" y="5624194"/>
            <a:ext cx="12192000" cy="182880"/>
            <a:chOff x="0" y="233142"/>
            <a:chExt cx="12192000" cy="18288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441A699-869A-1F07-33FB-0FF3A03704F4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381D67-04A6-E624-86A2-0B0BBCEBD6F1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F10039A-7871-E5ED-CE8C-9363E4E3C645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E48E430-9302-C938-6438-B6DE26E32D37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60E089-B555-A934-7E86-0CA0C0ACD457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2099A59-03E3-1090-C53A-65C0566C95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67524" y="0"/>
            <a:ext cx="5324476" cy="580707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3C7140D0-C078-5769-2B44-C8D40BCA71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695" y="6008642"/>
            <a:ext cx="2415668" cy="63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01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>
        <p:tmplLst>
          <p:tmpl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5DA2BB5-B8B4-6C21-CF69-3E86B28EDF8E}"/>
              </a:ext>
            </a:extLst>
          </p:cNvPr>
          <p:cNvSpPr/>
          <p:nvPr userDrawn="1"/>
        </p:nvSpPr>
        <p:spPr>
          <a:xfrm>
            <a:off x="0" y="-1"/>
            <a:ext cx="12192000" cy="58070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1BE400E-FCF8-574D-B5BA-A101DA99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41" y="1151173"/>
            <a:ext cx="5691957" cy="2584564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5440"/>
              </a:lnSpc>
              <a:defRPr sz="48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A68DD-1B89-3D41-A4B2-DE4A293CBE74}"/>
              </a:ext>
            </a:extLst>
          </p:cNvPr>
          <p:cNvSpPr txBox="1"/>
          <p:nvPr userDrawn="1"/>
        </p:nvSpPr>
        <p:spPr>
          <a:xfrm>
            <a:off x="10721008" y="6477728"/>
            <a:ext cx="147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5AE4BA-A4A8-904A-8206-EECDBA151E95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619DF-E3DF-1E4C-ABA9-EF88F69523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627" y="3846942"/>
            <a:ext cx="5324476" cy="760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300"/>
              </a:lnSpc>
              <a:buNone/>
              <a:defRPr sz="2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E0AED7-7AE3-DA08-8301-C76D7E39A32F}"/>
              </a:ext>
            </a:extLst>
          </p:cNvPr>
          <p:cNvGrpSpPr/>
          <p:nvPr userDrawn="1"/>
        </p:nvGrpSpPr>
        <p:grpSpPr>
          <a:xfrm>
            <a:off x="0" y="5624194"/>
            <a:ext cx="12192000" cy="182880"/>
            <a:chOff x="0" y="233142"/>
            <a:chExt cx="12192000" cy="18288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441A699-869A-1F07-33FB-0FF3A03704F4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381D67-04A6-E624-86A2-0B0BBCEBD6F1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F10039A-7871-E5ED-CE8C-9363E4E3C645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E48E430-9302-C938-6438-B6DE26E32D37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60E089-B555-A934-7E86-0CA0C0ACD457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2099A59-03E3-1090-C53A-65C0566C95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67524" y="0"/>
            <a:ext cx="5324476" cy="580707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E4929EF9-132A-42F7-4784-8E61E6BD5D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695" y="6008642"/>
            <a:ext cx="2415668" cy="63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53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>
        <p:tmplLst>
          <p:tmpl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4F57E02-4E70-BBFF-C7F6-C2542E1D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498475"/>
          </a:xfrm>
        </p:spPr>
        <p:txBody>
          <a:bodyPr anchor="t"/>
          <a:lstStyle>
            <a:lvl1pPr>
              <a:lnSpc>
                <a:spcPct val="80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498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8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87F3EE4-AF2F-1270-9E40-B12974883B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31338" y="6492875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8793F0B-F40A-C74E-AECE-77F8F47ACBB3}" type="slidenum">
              <a:rPr lang="en-US" altLang="en-US" sz="900" smtClean="0">
                <a:solidFill>
                  <a:srgbClr val="122A50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900" dirty="0">
              <a:solidFill>
                <a:srgbClr val="122A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98677-06EE-1C73-6AAA-A7B168C7B0A2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0" t="529" r="682"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801F86-AFC7-3896-D58A-320B93C6B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65713" y="4027724"/>
            <a:ext cx="2032000" cy="1993900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27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11F4F7-D049-B91F-39C2-7BA17C706B91}"/>
              </a:ext>
            </a:extLst>
          </p:cNvPr>
          <p:cNvSpPr txBox="1"/>
          <p:nvPr userDrawn="1"/>
        </p:nvSpPr>
        <p:spPr>
          <a:xfrm>
            <a:off x="-164387" y="27740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C13FEE-C7BB-870B-0614-05386A328A09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55CAC2-54E3-D8AA-8208-94AE4BA80A5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44C34B1-C7D3-BAA2-4CA2-8D31C57D81B9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72CFF7E-73B9-B054-94C5-0D12AA572BDC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CD74C7-35BB-6AF4-3ADA-D11EF9D86EB0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87A023-549A-2E61-700D-5215875DF691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1657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CD7AB75-01B1-6BA4-70FD-2183BA444C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128" t="1807" b="43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87F3EE4-AF2F-1270-9E40-B12974883B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31338" y="6492875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8793F0B-F40A-C74E-AECE-77F8F47ACBB3}" type="slidenum">
              <a:rPr lang="en-US" altLang="en-US" sz="900" smtClean="0">
                <a:solidFill>
                  <a:srgbClr val="122A50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900" dirty="0">
              <a:solidFill>
                <a:srgbClr val="122A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801F86-AFC7-3896-D58A-320B93C6B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55874" y="2696066"/>
            <a:ext cx="1680252" cy="1648748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27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11F4F7-D049-B91F-39C2-7BA17C706B91}"/>
              </a:ext>
            </a:extLst>
          </p:cNvPr>
          <p:cNvSpPr txBox="1"/>
          <p:nvPr userDrawn="1"/>
        </p:nvSpPr>
        <p:spPr>
          <a:xfrm>
            <a:off x="-164387" y="27740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C13FEE-C7BB-870B-0614-05386A328A09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55CAC2-54E3-D8AA-8208-94AE4BA80A5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44C34B1-C7D3-BAA2-4CA2-8D31C57D81B9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72CFF7E-73B9-B054-94C5-0D12AA572BDC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CD74C7-35BB-6AF4-3ADA-D11EF9D86EB0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87A023-549A-2E61-700D-5215875DF691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44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5DA2BB5-B8B4-6C21-CF69-3E86B28EDF8E}"/>
              </a:ext>
            </a:extLst>
          </p:cNvPr>
          <p:cNvSpPr/>
          <p:nvPr userDrawn="1"/>
        </p:nvSpPr>
        <p:spPr>
          <a:xfrm>
            <a:off x="0" y="-1"/>
            <a:ext cx="12192000" cy="57104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1BE400E-FCF8-574D-B5BA-A101DA99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90" y="300772"/>
            <a:ext cx="11018787" cy="760413"/>
          </a:xfrm>
          <a:prstGeom prst="rect">
            <a:avLst/>
          </a:prstGeom>
        </p:spPr>
        <p:txBody>
          <a:bodyPr/>
          <a:lstStyle>
            <a:lvl1pPr>
              <a:lnSpc>
                <a:spcPts val="5440"/>
              </a:lnSpc>
              <a:defRPr sz="3600" b="0" i="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A68DD-1B89-3D41-A4B2-DE4A293CBE74}"/>
              </a:ext>
            </a:extLst>
          </p:cNvPr>
          <p:cNvSpPr txBox="1"/>
          <p:nvPr userDrawn="1"/>
        </p:nvSpPr>
        <p:spPr>
          <a:xfrm>
            <a:off x="10721008" y="6477728"/>
            <a:ext cx="147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5AE4BA-A4A8-904A-8206-EECDBA151E95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B4666-03FD-C44D-DAF3-BEB372732A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353" y="2156416"/>
            <a:ext cx="1721692" cy="8278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4C5848-68F3-8D72-FDAA-3B7D10D2D3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rcRect l="3504" t="6781" r="14063" b="9935"/>
          <a:stretch>
            <a:fillRect/>
          </a:stretch>
        </p:blipFill>
        <p:spPr>
          <a:xfrm>
            <a:off x="-8" y="1442259"/>
            <a:ext cx="6362708" cy="42681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FCF01C-4200-1865-850E-9028042BAF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b="11473"/>
          <a:stretch>
            <a:fillRect/>
          </a:stretch>
        </p:blipFill>
        <p:spPr>
          <a:xfrm>
            <a:off x="6362700" y="3706113"/>
            <a:ext cx="2593570" cy="15370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8E851D-8D0A-21FF-C413-BED6F2C735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/>
          </a:blip>
          <a:srcRect l="6356" t="3146" r="37429" b="1124"/>
          <a:stretch>
            <a:fillRect/>
          </a:stretch>
        </p:blipFill>
        <p:spPr>
          <a:xfrm>
            <a:off x="10950677" y="4120448"/>
            <a:ext cx="1239020" cy="15917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D9F7506-8BE1-0E2D-34C8-B3D19D012ED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19540" t="10191" r="36097" b="22692"/>
          <a:stretch>
            <a:fillRect/>
          </a:stretch>
        </p:blipFill>
        <p:spPr>
          <a:xfrm>
            <a:off x="8956270" y="2562225"/>
            <a:ext cx="1140230" cy="11453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870B553-D731-076B-8A2C-06B4B93A7C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426"/>
          <a:stretch>
            <a:fillRect/>
          </a:stretch>
        </p:blipFill>
        <p:spPr>
          <a:xfrm>
            <a:off x="10096500" y="1578654"/>
            <a:ext cx="999289" cy="98183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6E57FE0-9A7E-1626-3303-375F093D49B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l="32306" r="21732" b="3316"/>
          <a:stretch>
            <a:fillRect/>
          </a:stretch>
        </p:blipFill>
        <p:spPr>
          <a:xfrm>
            <a:off x="8626475" y="-1736"/>
            <a:ext cx="1470020" cy="15795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F6320BF-C464-49A7-21C1-5C594CE181C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36784" t="10312" r="20059" b="24724"/>
          <a:stretch>
            <a:fillRect/>
          </a:stretch>
        </p:blipFill>
        <p:spPr>
          <a:xfrm>
            <a:off x="6362700" y="372911"/>
            <a:ext cx="1069993" cy="106934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619DF-E3DF-1E4C-ABA9-EF88F69523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82793" y="4105538"/>
            <a:ext cx="2909207" cy="7381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ts val="3300"/>
              </a:lnSpc>
              <a:buNone/>
              <a:defRPr sz="3600" b="1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149DFE-40CD-D441-6319-73D842EFE8F7}"/>
              </a:ext>
            </a:extLst>
          </p:cNvPr>
          <p:cNvGrpSpPr/>
          <p:nvPr userDrawn="1"/>
        </p:nvGrpSpPr>
        <p:grpSpPr>
          <a:xfrm>
            <a:off x="0" y="5624194"/>
            <a:ext cx="12192000" cy="182880"/>
            <a:chOff x="0" y="233142"/>
            <a:chExt cx="12192000" cy="1828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301656-8515-1D9C-6986-34CB6C6AB1AB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ACE205-9BE7-42AE-DAA1-4097B082774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E835FA-14FE-6788-3D18-6966CA054D14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86870F-6499-C060-960E-037FA9497862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B20341-79D5-2898-7FF3-510B53BCB0A5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6919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>
        <p:tmplLst>
          <p:tmpl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4F57E02-4E70-BBFF-C7F6-C2542E1D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A28B491-B9E5-4C17-5436-2C1E48B674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4" y="2232500"/>
            <a:ext cx="11418795" cy="3248294"/>
          </a:xfrm>
        </p:spPr>
        <p:txBody>
          <a:bodyPr/>
          <a:lstStyle>
            <a:lvl1pPr marL="288925" indent="-288925">
              <a:spcBef>
                <a:spcPts val="1400"/>
              </a:spcBef>
              <a:buClr>
                <a:schemeClr val="accent1"/>
              </a:buClr>
              <a:buFont typeface="+mj-lt"/>
              <a:buAutoNum type="arabicPeriod"/>
              <a:tabLst/>
              <a:defRPr sz="1600">
                <a:solidFill>
                  <a:schemeClr val="tx1"/>
                </a:solidFill>
              </a:defRPr>
            </a:lvl1pPr>
            <a:lvl2pPr marL="573088" indent="-195263">
              <a:spcBef>
                <a:spcPts val="600"/>
              </a:spcBef>
              <a:buClr>
                <a:schemeClr val="bg2"/>
              </a:buClr>
              <a:tabLst/>
              <a:defRPr sz="1600">
                <a:solidFill>
                  <a:schemeClr val="tx1"/>
                </a:solidFill>
              </a:defRPr>
            </a:lvl2pPr>
            <a:lvl3pPr marL="803275" indent="-203200">
              <a:tabLst/>
              <a:defRPr sz="1400">
                <a:solidFill>
                  <a:schemeClr val="tx1"/>
                </a:solidFill>
              </a:defRPr>
            </a:lvl3pPr>
            <a:lvl4pPr marL="1033463" indent="-176213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0A1954E-30D6-5B2D-E9AE-9822FAC7B3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692730"/>
            <a:ext cx="6127561" cy="498475"/>
          </a:xfrm>
        </p:spPr>
        <p:txBody>
          <a:bodyPr lIns="91440" tIns="0" rIns="0" bIns="0"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95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EB05C4-8C97-DED8-93B1-500DF0FEC631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59BBF00-011E-A335-E869-29340B0F61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7" y="2069432"/>
            <a:ext cx="11143748" cy="3411362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 marL="804863" indent="-231775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1BA0B7-E85E-B66E-421C-16B3D1B50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939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EB05C4-8C97-DED8-93B1-500DF0FEC631}"/>
              </a:ext>
            </a:extLst>
          </p:cNvPr>
          <p:cNvSpPr/>
          <p:nvPr userDrawn="1"/>
        </p:nvSpPr>
        <p:spPr>
          <a:xfrm>
            <a:off x="2" y="1914099"/>
            <a:ext cx="12191998" cy="38923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D8B0FD-9539-4D7E-19F1-8883FC06AD28}"/>
              </a:ext>
            </a:extLst>
          </p:cNvPr>
          <p:cNvSpPr/>
          <p:nvPr userDrawn="1"/>
        </p:nvSpPr>
        <p:spPr>
          <a:xfrm>
            <a:off x="1" y="363428"/>
            <a:ext cx="365760" cy="1370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FACA8C4-B464-4BC3-B2EC-0EF739B47A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24800" y="0"/>
            <a:ext cx="42672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74F0CF4-9E71-2B5F-CBE7-ABFBB8BF6B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2069432"/>
            <a:ext cx="7198918" cy="3411362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 marL="804863" indent="-231775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7A22CD-A1E0-FFC5-C0E5-B6B8EBF69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7295171" cy="1370122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18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EB05C4-8C97-DED8-93B1-500DF0FEC631}"/>
              </a:ext>
            </a:extLst>
          </p:cNvPr>
          <p:cNvSpPr/>
          <p:nvPr userDrawn="1"/>
        </p:nvSpPr>
        <p:spPr>
          <a:xfrm>
            <a:off x="2" y="1258718"/>
            <a:ext cx="12191998" cy="47639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C56049A-9A5E-D894-794A-7EF3F5A78E6E}"/>
              </a:ext>
            </a:extLst>
          </p:cNvPr>
          <p:cNvGrpSpPr/>
          <p:nvPr userDrawn="1"/>
        </p:nvGrpSpPr>
        <p:grpSpPr>
          <a:xfrm flipH="1">
            <a:off x="0" y="0"/>
            <a:ext cx="12192000" cy="182880"/>
            <a:chOff x="0" y="233142"/>
            <a:chExt cx="12192000" cy="1828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5B4AAE-0C5C-A3C1-9795-11310049A0D2}"/>
                </a:ext>
              </a:extLst>
            </p:cNvPr>
            <p:cNvSpPr/>
            <p:nvPr userDrawn="1"/>
          </p:nvSpPr>
          <p:spPr>
            <a:xfrm>
              <a:off x="0" y="233142"/>
              <a:ext cx="1950720" cy="182880"/>
            </a:xfrm>
            <a:prstGeom prst="rect">
              <a:avLst/>
            </a:prstGeom>
            <a:solidFill>
              <a:srgbClr val="ADAF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F28895-1CD3-E7BC-397D-725072F1683A}"/>
                </a:ext>
              </a:extLst>
            </p:cNvPr>
            <p:cNvSpPr/>
            <p:nvPr userDrawn="1"/>
          </p:nvSpPr>
          <p:spPr>
            <a:xfrm>
              <a:off x="1950720" y="233142"/>
              <a:ext cx="23164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818DED-13A6-68BE-29D7-7AF48936951A}"/>
                </a:ext>
              </a:extLst>
            </p:cNvPr>
            <p:cNvSpPr/>
            <p:nvPr userDrawn="1"/>
          </p:nvSpPr>
          <p:spPr>
            <a:xfrm>
              <a:off x="4267200" y="233142"/>
              <a:ext cx="2600325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087F30-75FD-57DD-4937-E37EEB25B69C}"/>
                </a:ext>
              </a:extLst>
            </p:cNvPr>
            <p:cNvSpPr/>
            <p:nvPr userDrawn="1"/>
          </p:nvSpPr>
          <p:spPr>
            <a:xfrm>
              <a:off x="6867525" y="233142"/>
              <a:ext cx="4270375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BB933B-8C41-F456-8842-3374CC32BE76}"/>
                </a:ext>
              </a:extLst>
            </p:cNvPr>
            <p:cNvSpPr/>
            <p:nvPr userDrawn="1"/>
          </p:nvSpPr>
          <p:spPr>
            <a:xfrm>
              <a:off x="11134726" y="233142"/>
              <a:ext cx="1057274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E6BEF5D-43EC-D741-9BCC-42286B4CA9CC}"/>
              </a:ext>
            </a:extLst>
          </p:cNvPr>
          <p:cNvSpPr>
            <a:spLocks/>
          </p:cNvSpPr>
          <p:nvPr userDrawn="1"/>
        </p:nvSpPr>
        <p:spPr>
          <a:xfrm>
            <a:off x="0" y="5806441"/>
            <a:ext cx="12191999" cy="1051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7A4B6-5D8F-249A-716E-452EE2D0A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115" y="6088680"/>
            <a:ext cx="979435" cy="470948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47BBBEB-2847-6060-312D-86EB06BF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1359" y="6428581"/>
            <a:ext cx="6119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0A1954E-30D6-5B2D-E9AE-9822FAC7B3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1341427"/>
            <a:ext cx="6127561" cy="498475"/>
          </a:xfrm>
        </p:spPr>
        <p:txBody>
          <a:bodyPr lIns="91440" tIns="0" rIns="0" b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324A44-E44C-BEFC-46B3-515F985D4E47}"/>
              </a:ext>
            </a:extLst>
          </p:cNvPr>
          <p:cNvSpPr/>
          <p:nvPr userDrawn="1"/>
        </p:nvSpPr>
        <p:spPr>
          <a:xfrm>
            <a:off x="1" y="363428"/>
            <a:ext cx="365760" cy="7147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48A6066-32FB-49C2-45CB-399CABE63AA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1922611"/>
            <a:ext cx="11364184" cy="3558183"/>
          </a:xfrm>
        </p:spPr>
        <p:txBody>
          <a:bodyPr/>
          <a:lstStyle>
            <a:lvl1pPr>
              <a:spcBef>
                <a:spcPts val="14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 marL="804863" indent="-231775">
              <a:tabLst/>
              <a:defRPr sz="1200">
                <a:solidFill>
                  <a:schemeClr val="tx1"/>
                </a:solidFill>
              </a:defRPr>
            </a:lvl4pPr>
            <a:lvl5pPr marL="1146175" indent="-231775"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356C7C-09DE-D1B9-37EC-115617195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66" y="363428"/>
            <a:ext cx="10997184" cy="714743"/>
          </a:xfrm>
        </p:spPr>
        <p:txBody>
          <a:bodyPr anchor="ctr"/>
          <a:lstStyle>
            <a:lvl1pPr>
              <a:lnSpc>
                <a:spcPct val="85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9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B0DBF28-EE6F-CCEA-43DA-5CFA8B7C6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6616" y="237745"/>
            <a:ext cx="10997184" cy="101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BD17636-BF87-1DF7-928D-12F392501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6615" y="1255364"/>
            <a:ext cx="11352353" cy="492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73CDF-ED0C-5AF5-1131-DB7F1C63E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b="0" i="0" baseline="0">
                <a:solidFill>
                  <a:srgbClr val="122A5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91" r:id="rId5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bg2"/>
        </a:buClr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171450" indent="-171450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517525" indent="-223838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bg2"/>
        </a:buClr>
        <a:buFont typeface="System Font Regular"/>
        <a:buChar char="–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914400" indent="-233363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9AC75-C0C2-63AC-13B8-FC829A94B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0764A-5323-A5D9-7D63-1AD4DB4C14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fontAlgn="ctr"/>
            <a:r>
              <a:rPr lang="en-US" b="1" dirty="0"/>
              <a:t>2026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F8819-7AF4-A79B-0293-036A7248B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90" y="323074"/>
            <a:ext cx="11018787" cy="760413"/>
          </a:xfrm>
        </p:spPr>
        <p:txBody>
          <a:bodyPr/>
          <a:lstStyle/>
          <a:p>
            <a:r>
              <a:rPr lang="en-US" sz="4000" dirty="0"/>
              <a:t>February WCHCC BOD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9A7E898-E0E5-F5DB-A316-64E10ED52B69}"/>
              </a:ext>
            </a:extLst>
          </p:cNvPr>
          <p:cNvSpPr txBox="1">
            <a:spLocks/>
          </p:cNvSpPr>
          <p:nvPr/>
        </p:nvSpPr>
        <p:spPr bwMode="auto">
          <a:xfrm>
            <a:off x="0" y="5807075"/>
            <a:ext cx="121920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5440"/>
              </a:lnSpc>
              <a:spcBef>
                <a:spcPct val="0"/>
              </a:spcBef>
              <a:spcAft>
                <a:spcPct val="0"/>
              </a:spcAft>
              <a:defRPr sz="3200" b="0" i="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 spc="900" dirty="0">
                <a:solidFill>
                  <a:schemeClr val="accent5"/>
                </a:solidFill>
              </a:rPr>
              <a:t>Mission Statement Goals</a:t>
            </a:r>
          </a:p>
        </p:txBody>
      </p:sp>
    </p:spTree>
    <p:extLst>
      <p:ext uri="{BB962C8B-B14F-4D97-AF65-F5344CB8AC3E}">
        <p14:creationId xmlns:p14="http://schemas.microsoft.com/office/powerpoint/2010/main" val="99130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6C454-CF80-C14C-1C7A-FBC318235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1BBDA7-5E2B-B230-9EF0-6C2D71914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Mission Statement Review and Results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4AB838-86B7-F772-355F-4FF72E7D6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626" y="3846942"/>
            <a:ext cx="8645176" cy="1041581"/>
          </a:xfrm>
        </p:spPr>
        <p:txBody>
          <a:bodyPr/>
          <a:lstStyle/>
          <a:p>
            <a:r>
              <a:rPr lang="en-US" b="1">
                <a:latin typeface="Arial"/>
                <a:cs typeface="Arial"/>
              </a:rPr>
              <a:t>Thomas Scaglione</a:t>
            </a:r>
            <a:endParaRPr lang="en-US" b="1" dirty="0"/>
          </a:p>
          <a:p>
            <a:r>
              <a:rPr lang="en-US" sz="2000" dirty="0">
                <a:latin typeface="Arial"/>
                <a:cs typeface="Arial"/>
              </a:rPr>
              <a:t>SVP for Government &amp; Community </a:t>
            </a:r>
            <a:r>
              <a:rPr lang="en-US" sz="2000">
                <a:latin typeface="Arial"/>
                <a:cs typeface="Arial"/>
              </a:rPr>
              <a:t>Relations and Chief</a:t>
            </a:r>
            <a:r>
              <a:rPr lang="en-US" sz="2000" dirty="0">
                <a:latin typeface="Arial"/>
                <a:cs typeface="Arial"/>
              </a:rPr>
              <a:t> of Staff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CAC97F5-53C6-DC86-26D2-639B6089D0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12191999" y="0"/>
            <a:ext cx="45719" cy="58070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3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41ADD4-624C-BFFF-1D72-6214833264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CD5743-E813-56B2-E749-3EDFED45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Statement Performance Goals – 2025</a:t>
            </a:r>
            <a:br>
              <a:rPr lang="en-US" dirty="0"/>
            </a:br>
            <a:endParaRPr lang="en-US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24638-9E89-656E-3EF3-CBD6A18B46F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1992519"/>
            <a:ext cx="11502399" cy="3837591"/>
          </a:xfrm>
        </p:spPr>
        <p:txBody>
          <a:bodyPr>
            <a:normAutofit fontScale="85000" lnSpcReduction="20000"/>
          </a:bodyPr>
          <a:lstStyle/>
          <a:p>
            <a:pPr lvl="0" fontAlgn="auto"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b="1" u="sng" dirty="0">
                <a:solidFill>
                  <a:srgbClr val="002855"/>
                </a:solidFill>
                <a:cs typeface="Arial" panose="020B0604020202020204" pitchFamily="34" charset="0"/>
              </a:rPr>
              <a:t>Performance Goal 1:</a:t>
            </a:r>
            <a:r>
              <a:rPr lang="en-US" b="1" dirty="0">
                <a:solidFill>
                  <a:srgbClr val="002855"/>
                </a:solidFill>
                <a:cs typeface="Arial" panose="020B0604020202020204" pitchFamily="34" charset="0"/>
              </a:rPr>
              <a:t> Position </a:t>
            </a:r>
            <a:r>
              <a:rPr lang="en-US" b="1" dirty="0" err="1">
                <a:solidFill>
                  <a:srgbClr val="002855"/>
                </a:solidFill>
                <a:cs typeface="Arial" panose="020B0604020202020204" pitchFamily="34" charset="0"/>
              </a:rPr>
              <a:t>WMCHealth</a:t>
            </a:r>
            <a:r>
              <a:rPr lang="en-US" b="1" dirty="0">
                <a:solidFill>
                  <a:srgbClr val="002855"/>
                </a:solidFill>
                <a:cs typeface="Arial" panose="020B0604020202020204" pitchFamily="34" charset="0"/>
              </a:rPr>
              <a:t> as an “Employer of Choice” by focusing on our most valuable assets – our people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2855"/>
                </a:solidFill>
                <a:cs typeface="Arial" panose="020B0604020202020204" pitchFamily="34" charset="0"/>
              </a:rPr>
              <a:t>Implement initiatives to drive recruitment and retention of quality talent</a:t>
            </a:r>
          </a:p>
          <a:p>
            <a:pPr marL="457200" lvl="1" indent="0" fontAlgn="auto">
              <a:spcBef>
                <a:spcPts val="0"/>
              </a:spcBef>
              <a:spcAft>
                <a:spcPts val="600"/>
              </a:spcAft>
              <a:buClrTx/>
              <a:buNone/>
              <a:defRPr/>
            </a:pPr>
            <a:endParaRPr lang="en-US" sz="500" dirty="0">
              <a:solidFill>
                <a:srgbClr val="002855"/>
              </a:solidFill>
              <a:cs typeface="Arial" panose="020B0604020202020204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b="1" u="sng" dirty="0">
                <a:solidFill>
                  <a:srgbClr val="002855"/>
                </a:solidFill>
                <a:cs typeface="Arial" panose="020B0604020202020204" pitchFamily="34" charset="0"/>
              </a:rPr>
              <a:t>Performance Goal 2:</a:t>
            </a:r>
            <a:r>
              <a:rPr lang="en-US" b="1" dirty="0">
                <a:solidFill>
                  <a:srgbClr val="002855"/>
                </a:solidFill>
                <a:cs typeface="Arial" panose="020B0604020202020204" pitchFamily="34" charset="0"/>
              </a:rPr>
              <a:t> Achieve Sustainable Growth Across </a:t>
            </a:r>
            <a:r>
              <a:rPr lang="en-US" b="1" dirty="0" err="1">
                <a:solidFill>
                  <a:srgbClr val="002855"/>
                </a:solidFill>
                <a:cs typeface="Arial" panose="020B0604020202020204" pitchFamily="34" charset="0"/>
              </a:rPr>
              <a:t>WMCHealth</a:t>
            </a:r>
            <a:endParaRPr lang="en-US" b="1" dirty="0">
              <a:solidFill>
                <a:srgbClr val="002855"/>
              </a:solidFill>
              <a:cs typeface="Arial" panose="020B0604020202020204" pitchFamily="34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2855"/>
                </a:solidFill>
                <a:cs typeface="Arial" panose="020B0604020202020204" pitchFamily="34" charset="0"/>
              </a:rPr>
              <a:t>Optimize workflows and processes to decrease length of stay and increase efficiency across network hospital 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2855"/>
                </a:solidFill>
                <a:cs typeface="Arial" panose="020B0604020202020204" pitchFamily="34" charset="0"/>
              </a:rPr>
              <a:t>Implement tools to improve medical group performance (</a:t>
            </a:r>
            <a:r>
              <a:rPr lang="en-US" dirty="0" err="1">
                <a:solidFill>
                  <a:srgbClr val="002855"/>
                </a:solidFill>
                <a:cs typeface="Arial" panose="020B0604020202020204" pitchFamily="34" charset="0"/>
              </a:rPr>
              <a:t>WMCHealth</a:t>
            </a:r>
            <a:r>
              <a:rPr lang="en-US" dirty="0">
                <a:solidFill>
                  <a:srgbClr val="002855"/>
                </a:solidFill>
                <a:cs typeface="Arial" panose="020B0604020202020204" pitchFamily="34" charset="0"/>
              </a:rPr>
              <a:t> Physicians)</a:t>
            </a:r>
          </a:p>
          <a:p>
            <a:pPr marL="457200" lvl="1" indent="0" fontAlgn="auto">
              <a:spcBef>
                <a:spcPts val="0"/>
              </a:spcBef>
              <a:spcAft>
                <a:spcPts val="600"/>
              </a:spcAft>
              <a:buClrTx/>
              <a:buNone/>
              <a:defRPr/>
            </a:pPr>
            <a:endParaRPr lang="en-US" sz="500" dirty="0">
              <a:solidFill>
                <a:srgbClr val="002855"/>
              </a:solidFill>
              <a:cs typeface="Arial" panose="020B0604020202020204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b="1" u="sng" dirty="0">
                <a:solidFill>
                  <a:srgbClr val="002855"/>
                </a:solidFill>
                <a:cs typeface="Arial" panose="020B0604020202020204" pitchFamily="34" charset="0"/>
              </a:rPr>
              <a:t>Performance Goal 3:</a:t>
            </a:r>
            <a:r>
              <a:rPr lang="en-US" b="1" dirty="0">
                <a:solidFill>
                  <a:srgbClr val="002855"/>
                </a:solidFill>
                <a:cs typeface="Arial" panose="020B0604020202020204" pitchFamily="34" charset="0"/>
              </a:rPr>
              <a:t> Ensure Top-of-Mind Consumer Awareness and Selection of </a:t>
            </a:r>
            <a:r>
              <a:rPr lang="en-US" b="1" dirty="0" err="1">
                <a:solidFill>
                  <a:srgbClr val="002855"/>
                </a:solidFill>
                <a:cs typeface="Arial" panose="020B0604020202020204" pitchFamily="34" charset="0"/>
              </a:rPr>
              <a:t>WMCHealth</a:t>
            </a:r>
            <a:r>
              <a:rPr lang="en-US" b="1" dirty="0">
                <a:solidFill>
                  <a:srgbClr val="002855"/>
                </a:solidFill>
                <a:cs typeface="Arial" panose="020B0604020202020204" pitchFamily="34" charset="0"/>
              </a:rPr>
              <a:t> Services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2855"/>
                </a:solidFill>
                <a:cs typeface="Arial" panose="020B0604020202020204" pitchFamily="34" charset="0"/>
              </a:rPr>
              <a:t>Launch tools to enhance patient awareness and ease of access to care (e.g., website, Customer Relationship Management, online scheduling, centralized call center)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  <a:defRPr/>
            </a:pPr>
            <a:endParaRPr lang="en-US" sz="500" dirty="0">
              <a:solidFill>
                <a:srgbClr val="002855"/>
              </a:solidFill>
              <a:cs typeface="Arial" panose="020B0604020202020204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b="1" u="sng" dirty="0">
                <a:solidFill>
                  <a:srgbClr val="002855"/>
                </a:solidFill>
                <a:cs typeface="Arial" panose="020B0604020202020204" pitchFamily="34" charset="0"/>
              </a:rPr>
              <a:t>Performance Goal 4:</a:t>
            </a:r>
            <a:r>
              <a:rPr lang="en-US" b="1" dirty="0">
                <a:solidFill>
                  <a:srgbClr val="002855"/>
                </a:solidFill>
                <a:cs typeface="Arial" panose="020B0604020202020204" pitchFamily="34" charset="0"/>
              </a:rPr>
              <a:t> Ensure Exceptional Patient Experience from “Door to Discharge” to Become a Destination of Choice for Patient and Their Families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2855"/>
                </a:solidFill>
                <a:cs typeface="Arial" panose="020B0604020202020204" pitchFamily="34" charset="0"/>
              </a:rPr>
              <a:t>Further develop quality and patient experience initiatives across the network that will lead to improved scores </a:t>
            </a:r>
          </a:p>
          <a:p>
            <a:pPr marL="457200" lvl="1" indent="0" fontAlgn="auto">
              <a:spcBef>
                <a:spcPts val="0"/>
              </a:spcBef>
              <a:spcAft>
                <a:spcPts val="600"/>
              </a:spcAft>
              <a:buClrTx/>
              <a:buNone/>
              <a:defRPr/>
            </a:pPr>
            <a:endParaRPr lang="en-US" b="1" dirty="0">
              <a:solidFill>
                <a:srgbClr val="002855"/>
              </a:solidFill>
              <a:cs typeface="Arial" panose="020B0604020202020204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b="1" u="sng" dirty="0">
                <a:solidFill>
                  <a:srgbClr val="002855"/>
                </a:solidFill>
                <a:cs typeface="Arial" panose="020B0604020202020204" pitchFamily="34" charset="0"/>
              </a:rPr>
              <a:t>Performance Goal 5:</a:t>
            </a:r>
            <a:r>
              <a:rPr lang="en-US" b="1" dirty="0">
                <a:solidFill>
                  <a:srgbClr val="002855"/>
                </a:solidFill>
                <a:cs typeface="Arial" panose="020B0604020202020204" pitchFamily="34" charset="0"/>
              </a:rPr>
              <a:t> Provide a fiscally sound network 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2855"/>
                </a:solidFill>
                <a:cs typeface="Arial" panose="020B0604020202020204" pitchFamily="34" charset="0"/>
              </a:rPr>
              <a:t>Implement initiatives to improve network cash position and profitability</a:t>
            </a:r>
          </a:p>
        </p:txBody>
      </p:sp>
    </p:spTree>
    <p:extLst>
      <p:ext uri="{BB962C8B-B14F-4D97-AF65-F5344CB8AC3E}">
        <p14:creationId xmlns:p14="http://schemas.microsoft.com/office/powerpoint/2010/main" val="25383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41ADD4-624C-BFFF-1D72-6214833264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643927-5EED-C343-89C7-2441D321BF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CD5743-E813-56B2-E749-3EDFED45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Statement Performance Goals – 2025</a:t>
            </a:r>
            <a:br>
              <a:rPr lang="en-US" dirty="0"/>
            </a:br>
            <a:r>
              <a:rPr lang="en-US" sz="2400" i="1" dirty="0">
                <a:solidFill>
                  <a:schemeClr val="accent5"/>
                </a:solidFill>
              </a:rPr>
              <a:t>Performance Results</a:t>
            </a:r>
            <a:endParaRPr lang="en-US" i="1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24638-9E89-656E-3EF3-CBD6A18B46F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66" y="1992520"/>
            <a:ext cx="11738834" cy="375025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Performance Goal 1: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Position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WMCHealth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 an “Employer of Choice” by focusing on our most valuable assets – our people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Implemented initiatives to drive recruitment and retention of quality talent through launching CARE convenience program, and a system-wide employee engagement survey.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Performance Goal 2: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Achieve Sustainable Growth Across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WMCHealth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Deployed updated workflows and processes to focus on length of stay reductions and increase hospital efficiencies.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Implemented tools to improve medical group performance (</a:t>
            </a: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WMCHealth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Physicians) through enhanced</a:t>
            </a:r>
            <a:r>
              <a:rPr kumimoji="0" lang="en-US" sz="1100" i="0" u="none" strike="noStrike" kern="1200" cap="none" spc="0" normalizeH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access governance structure and </a:t>
            </a:r>
            <a:r>
              <a:rPr lang="en-US" sz="1100" dirty="0">
                <a:solidFill>
                  <a:srgbClr val="002855"/>
                </a:solidFill>
                <a:cs typeface="Arial" panose="020B0604020202020204" pitchFamily="34" charset="0"/>
              </a:rPr>
              <a:t>physician template optimization.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Performance Goal 3: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Ensure Top-of-Mind Consumer Awareness and Selection of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WMCHealth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Services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Launched tools to enhance patient awareness and ease of access to care, such as new website with enhanced search functionality and online scheduling for several specialties (Primary Care, Cardiology, OB/GYN, Orthopedics).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100" noProof="0" dirty="0">
                <a:solidFill>
                  <a:srgbClr val="002855"/>
                </a:solidFill>
                <a:cs typeface="Arial" panose="020B0604020202020204" pitchFamily="34" charset="0"/>
              </a:rPr>
              <a:t>Received U.S. News &amp; World Report Rankings for MFCH – Best Children’s Hospital for Cancer and Best Regional Children’s Hospital for Mid-Atlantic.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Performance Goal 4: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Ensure Exceptional Patient Experience from “Door to Discharge” to Become a Destination of Choice for Patient and Their Families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Further developed quality and patient experience initiatives across the network that will lead to improved scores by launching the Human Experience initiative in partnership with Press Ganey</a:t>
            </a:r>
            <a:r>
              <a:rPr lang="en-US" sz="1100" dirty="0">
                <a:solidFill>
                  <a:srgbClr val="002855"/>
                </a:solidFill>
                <a:cs typeface="Arial" panose="020B0604020202020204" pitchFamily="34" charset="0"/>
              </a:rPr>
              <a:t> and building governance for </a:t>
            </a:r>
            <a:r>
              <a:rPr lang="en-US" sz="1100" dirty="0" err="1">
                <a:solidFill>
                  <a:srgbClr val="002855"/>
                </a:solidFill>
                <a:cs typeface="Arial" panose="020B0604020202020204" pitchFamily="34" charset="0"/>
              </a:rPr>
              <a:t>workstreams</a:t>
            </a:r>
            <a:r>
              <a:rPr lang="en-US" sz="1100" dirty="0">
                <a:solidFill>
                  <a:srgbClr val="002855"/>
                </a:solidFill>
                <a:cs typeface="Arial" panose="020B0604020202020204" pitchFamily="34" charset="0"/>
              </a:rPr>
              <a:t> to drive improvements.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Performance Goal 5: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Provide a fiscally sound network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Improved network cash position and profitability through financing and receipt of NYS Safety Net Transformation Program grant.</a:t>
            </a:r>
          </a:p>
        </p:txBody>
      </p:sp>
    </p:spTree>
    <p:extLst>
      <p:ext uri="{BB962C8B-B14F-4D97-AF65-F5344CB8AC3E}">
        <p14:creationId xmlns:p14="http://schemas.microsoft.com/office/powerpoint/2010/main" val="328028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57">
      <a:dk1>
        <a:srgbClr val="000000"/>
      </a:dk1>
      <a:lt1>
        <a:srgbClr val="FFFFFF"/>
      </a:lt1>
      <a:dk2>
        <a:srgbClr val="1D407B"/>
      </a:dk2>
      <a:lt2>
        <a:srgbClr val="022655"/>
      </a:lt2>
      <a:accent1>
        <a:srgbClr val="01639E"/>
      </a:accent1>
      <a:accent2>
        <a:srgbClr val="3A92D0"/>
      </a:accent2>
      <a:accent3>
        <a:srgbClr val="A95626"/>
      </a:accent3>
      <a:accent4>
        <a:srgbClr val="DB8C31"/>
      </a:accent4>
      <a:accent5>
        <a:srgbClr val="DA570E"/>
      </a:accent5>
      <a:accent6>
        <a:srgbClr val="D9E5E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MCH PPT Master Template 2022" id="{F02A3BCB-6AC3-D34B-AB4E-0AC46D1B5A00}" vid="{8CA80326-D154-FC4E-8289-34462D0E81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fe536ca-43e4-4083-a056-1bd01bb50dc5" xsi:nil="true"/>
    <lcf76f155ced4ddcb4097134ff3c332f xmlns="1a383562-6fdf-42bd-8869-1fbc9061cca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AE5A9F55D72744B4EE1A9CA23CFCF8" ma:contentTypeVersion="14" ma:contentTypeDescription="Create a new document." ma:contentTypeScope="" ma:versionID="12869094350cb8307920892cab0883ec">
  <xsd:schema xmlns:xsd="http://www.w3.org/2001/XMLSchema" xmlns:xs="http://www.w3.org/2001/XMLSchema" xmlns:p="http://schemas.microsoft.com/office/2006/metadata/properties" xmlns:ns2="1a383562-6fdf-42bd-8869-1fbc9061cca3" xmlns:ns3="2fe536ca-43e4-4083-a056-1bd01bb50dc5" targetNamespace="http://schemas.microsoft.com/office/2006/metadata/properties" ma:root="true" ma:fieldsID="fed937b617643884358f5d5a49a30cdf" ns2:_="" ns3:_="">
    <xsd:import namespace="1a383562-6fdf-42bd-8869-1fbc9061cca3"/>
    <xsd:import namespace="2fe536ca-43e4-4083-a056-1bd01bb50d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383562-6fdf-42bd-8869-1fbc9061cc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17a24f8-2084-461b-894a-4f5d924439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e536ca-43e4-4083-a056-1bd01bb50dc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66ca71e-030b-4a57-a68a-1758eff15e90}" ma:internalName="TaxCatchAll" ma:showField="CatchAllData" ma:web="2fe536ca-43e4-4083-a056-1bd01bb50d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42E560-A827-47EA-9D63-A08D1A6727F7}">
  <ds:schemaRefs>
    <ds:schemaRef ds:uri="http://schemas.microsoft.com/office/2006/metadata/properties"/>
    <ds:schemaRef ds:uri="http://schemas.microsoft.com/office/infopath/2007/PartnerControls"/>
    <ds:schemaRef ds:uri="2fe536ca-43e4-4083-a056-1bd01bb50dc5"/>
    <ds:schemaRef ds:uri="1a383562-6fdf-42bd-8869-1fbc9061cca3"/>
  </ds:schemaRefs>
</ds:datastoreItem>
</file>

<file path=customXml/itemProps2.xml><?xml version="1.0" encoding="utf-8"?>
<ds:datastoreItem xmlns:ds="http://schemas.openxmlformats.org/officeDocument/2006/customXml" ds:itemID="{9E4E68F4-4D73-4ECF-80E1-DD337D7F3E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167498-65A2-4960-A110-312D778C91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383562-6fdf-42bd-8869-1fbc9061cca3"/>
    <ds:schemaRef ds:uri="2fe536ca-43e4-4083-a056-1bd01bb50d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bb23357-8d77-47c7-b6e7-0d0f4c7607e2}" enabled="0" method="" siteId="{3bb23357-8d77-47c7-b6e7-0d0f4c7607e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9349</TotalTime>
  <Words>473</Words>
  <Application>Microsoft Office PowerPoint</Application>
  <PresentationFormat>Widescreen</PresentationFormat>
  <Paragraphs>38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System Font Regular</vt:lpstr>
      <vt:lpstr>Wingdings</vt:lpstr>
      <vt:lpstr>1_Office Theme</vt:lpstr>
      <vt:lpstr>February WCHCC BOD</vt:lpstr>
      <vt:lpstr>2025 Mission Statement Review and Results</vt:lpstr>
      <vt:lpstr>Mission Statement Performance Goals – 2025 </vt:lpstr>
      <vt:lpstr>Mission Statement Performance Goals – 2025 Performance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Strategy Update</dc:title>
  <dc:creator>Policastro, Pamela</dc:creator>
  <cp:lastModifiedBy>Krasinski, Stas</cp:lastModifiedBy>
  <cp:revision>68</cp:revision>
  <cp:lastPrinted>2026-01-07T21:39:39Z</cp:lastPrinted>
  <dcterms:created xsi:type="dcterms:W3CDTF">2025-09-30T12:40:17Z</dcterms:created>
  <dcterms:modified xsi:type="dcterms:W3CDTF">2026-05-05T13:39:24Z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0x010100E1AE5A9F55D72744B4EE1A9CA23CFCF8</vt:lpwstr>
  </property>
  <property fmtid="{D5CDD505-2E9C-101B-9397-08002B2CF9AE}" pid="3" name="MediaServiceImageTags">
    <vt:lpwstr/>
  </property>
</Properties>
</file>